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4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295" r:id="rId42"/>
    <p:sldId id="297" r:id="rId43"/>
    <p:sldId id="298" r:id="rId44"/>
    <p:sldId id="299" r:id="rId45"/>
    <p:sldId id="300" r:id="rId46"/>
    <p:sldId id="301" r:id="rId47"/>
    <p:sldId id="303" r:id="rId48"/>
    <p:sldId id="302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30" r:id="rId75"/>
    <p:sldId id="329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1" r:id="rId86"/>
    <p:sldId id="340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70" r:id="rId113"/>
    <p:sldId id="367" r:id="rId114"/>
    <p:sldId id="368" r:id="rId115"/>
    <p:sldId id="369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2" r:id="rId136"/>
    <p:sldId id="390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3" r:id="rId157"/>
    <p:sldId id="412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6" r:id="rId180"/>
    <p:sldId id="437" r:id="rId181"/>
    <p:sldId id="438" r:id="rId182"/>
    <p:sldId id="439" r:id="rId183"/>
    <p:sldId id="440" r:id="rId184"/>
    <p:sldId id="441" r:id="rId185"/>
    <p:sldId id="442" r:id="rId186"/>
    <p:sldId id="443" r:id="rId187"/>
    <p:sldId id="444" r:id="rId188"/>
    <p:sldId id="445" r:id="rId189"/>
    <p:sldId id="446" r:id="rId190"/>
    <p:sldId id="447" r:id="rId191"/>
    <p:sldId id="448" r:id="rId192"/>
    <p:sldId id="449" r:id="rId193"/>
    <p:sldId id="450" r:id="rId194"/>
    <p:sldId id="476" r:id="rId195"/>
    <p:sldId id="477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8" r:id="rId221"/>
    <p:sldId id="479" r:id="rId222"/>
    <p:sldId id="480" r:id="rId223"/>
    <p:sldId id="481" r:id="rId224"/>
    <p:sldId id="482" r:id="rId225"/>
    <p:sldId id="483" r:id="rId226"/>
    <p:sldId id="484" r:id="rId227"/>
    <p:sldId id="486" r:id="rId228"/>
    <p:sldId id="485" r:id="rId229"/>
    <p:sldId id="487" r:id="rId230"/>
    <p:sldId id="488" r:id="rId231"/>
    <p:sldId id="489" r:id="rId232"/>
    <p:sldId id="490" r:id="rId233"/>
    <p:sldId id="491" r:id="rId234"/>
    <p:sldId id="492" r:id="rId235"/>
    <p:sldId id="493" r:id="rId236"/>
    <p:sldId id="494" r:id="rId237"/>
    <p:sldId id="495" r:id="rId238"/>
    <p:sldId id="497" r:id="rId239"/>
    <p:sldId id="496" r:id="rId240"/>
    <p:sldId id="498" r:id="rId241"/>
    <p:sldId id="499" r:id="rId242"/>
    <p:sldId id="500" r:id="rId243"/>
    <p:sldId id="501" r:id="rId244"/>
    <p:sldId id="502" r:id="rId245"/>
    <p:sldId id="503" r:id="rId2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308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A31D4-82CC-85DC-5FAC-73E75B444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1F431F-E3A3-852D-8270-CD19F349E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07F35-A3A7-1CAE-651E-1C49E33A4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1063-0816-4689-B864-EFAAAB837DE2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6BC87-9599-F3D0-A499-D50AE047F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24422-A23D-ECA5-F1A9-224BC6A43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B722-07FF-467D-8091-514F80B6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4C6FE-2554-B281-BD93-068FEE19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3793B-1857-557A-81C0-21DFA9DAE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BB68D-A0B9-68FB-673F-15931CA6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1063-0816-4689-B864-EFAAAB837DE2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C2FA6-57F0-57A7-4A3B-BD7EA42CF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BD959-B0EB-FE7B-877D-A751DC93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B722-07FF-467D-8091-514F80B6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64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16616-6E0E-A136-C17B-A5B1E61A5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F88A2-38CA-3349-31FC-539EF4259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15584-C038-9749-029F-CDBC3635B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1063-0816-4689-B864-EFAAAB837DE2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21404-3A17-40DB-893F-5818325FC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0A092-53EC-ECB8-EBE1-B61FEF460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B722-07FF-467D-8091-514F80B6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5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D981-BACA-8AA7-7209-3E801404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EE357-7ED6-A9D2-FCE9-C6F81FC4F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E86B4-CEC3-BE53-A0D0-D1F44678F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1063-0816-4689-B864-EFAAAB837DE2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66764-7D9A-9519-8B92-DB23040BF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8FC05-220F-0CDD-F3BB-452147833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B722-07FF-467D-8091-514F80B6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11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85EF4-69DD-2D4F-F78A-D68A0FDFC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2BD18-E45E-FFC1-BBBC-5D1838EF2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FEBC9-C38C-F4CC-1328-AC8835480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1063-0816-4689-B864-EFAAAB837DE2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8C61B-B8A7-5E0D-53F8-18E561D23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0A390-17CA-0A2C-52FF-911A53A3B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B722-07FF-467D-8091-514F80B6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7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A10C2-E18D-2A50-E271-94834E2A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AC69-53A9-E769-92A2-DCFA5D08A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172EC-D5D5-1E7E-84D4-F91D932F2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C4880-7908-2FC1-637D-20D4ACAD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1063-0816-4689-B864-EFAAAB837DE2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275EB-633F-3E20-9DB6-09A451AFA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978F0-339B-54D6-DC36-71E74832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B722-07FF-467D-8091-514F80B6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97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D55-A528-FEB1-3C4E-0CD7EE47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62151-F7B6-F49F-300C-9F08EC5FC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7B31C-7469-1BA2-35E6-6BF4D0F17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9DB5F0-8CAF-80AE-6372-180B60DBDB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BF32E-FA86-A829-1135-6DE2A40AB4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8EF4A6-F16A-CF21-17C8-A411AFB99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1063-0816-4689-B864-EFAAAB837DE2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21B4FF-95C0-B243-D7D4-EC8C73308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BDFEA0-0662-FCB0-5E16-126869B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B722-07FF-467D-8091-514F80B6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43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FC29-B892-5978-1046-41F38CF0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5F7A1-2E60-2793-CCB5-3906577AF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1063-0816-4689-B864-EFAAAB837DE2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3909F-AC3E-64B6-7258-614625A67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9CE4C-9C31-40A7-3FF4-16630248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B722-07FF-467D-8091-514F80B6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14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ECC69-E347-E0D8-885F-FB8C1E8D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1063-0816-4689-B864-EFAAAB837DE2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9E266B-8F04-6859-F21A-3124418D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BAD66-FAD4-B990-193F-3F917B62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B722-07FF-467D-8091-514F80B6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1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55E1-9F14-20A0-E8CF-F10A0E198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ACF9A-EDB3-6633-1D24-42063C744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F579C-7937-0558-2645-BC211DCFB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5AE53-0E06-AD6E-6286-608B3F246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1063-0816-4689-B864-EFAAAB837DE2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2E263-365B-06EF-5B45-0E8E6A1D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BCF1E-E74E-D176-DFD5-866A42BAA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B722-07FF-467D-8091-514F80B6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65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314F-C590-AED7-5020-BF4BD39B6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E925C2-143B-9A30-B588-C5D6EA402B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80A54-A4A5-6424-0BDA-B2C478FFD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EC300-C06A-F8DA-08FB-91ACA517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1063-0816-4689-B864-EFAAAB837DE2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7C230-A3D2-A4D3-E610-6968064C6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A75BC-1C7B-D7D7-0543-BB68ACF6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B722-07FF-467D-8091-514F80B6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4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3E55EC-25B6-254F-7D87-1818D398E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3F766-60CE-45BE-C8FD-42A50400B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8B7DE-514B-8371-EE4F-97B96EA3D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71063-0816-4689-B864-EFAAAB837DE2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F1D2B-00B9-042E-0FB9-FDA37E4AF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B4DF5-68ED-2F7B-63CA-8409EA9A2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3B722-07FF-467D-8091-514F80B6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5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9127-CD2F-AE74-5B48-DF90DA44D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FF21B4-2F40-74A5-073C-0ECF096A48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57F2A-F32C-A45E-21ED-72FF8E651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175"/>
            <a:ext cx="12192000" cy="408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49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53D96-3A01-8C21-5273-BED314A2E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857"/>
          </a:xfrm>
        </p:spPr>
        <p:txBody>
          <a:bodyPr>
            <a:normAutofit fontScale="90000"/>
          </a:bodyPr>
          <a:lstStyle/>
          <a:p>
            <a:r>
              <a:rPr lang="en-US" dirty="0"/>
              <a:t>ODATA METADATA MINIMAL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E5685-ABDC-71D3-87C5-AB2AA28A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46" y="858982"/>
            <a:ext cx="10728708" cy="59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186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5E20-3750-8865-E755-0910E4883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14300"/>
            <a:ext cx="10515600" cy="6524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Cannonical</a:t>
            </a:r>
            <a:r>
              <a:rPr lang="en-US" dirty="0"/>
              <a:t>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18B0E-8CAF-9A51-91E7-090E691FC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319" y="885825"/>
            <a:ext cx="8893311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211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5E20-3750-8865-E755-0910E4883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14300"/>
            <a:ext cx="10515600" cy="6524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Cannonical</a:t>
            </a:r>
            <a:r>
              <a:rPr lang="en-US" dirty="0"/>
              <a:t>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743DA-07D0-D4F1-16E9-B2EB648EE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200" y="766762"/>
            <a:ext cx="9229599" cy="609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06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5E20-3750-8865-E755-0910E4883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14300"/>
            <a:ext cx="10515600" cy="6524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Cannonical</a:t>
            </a:r>
            <a:r>
              <a:rPr lang="en-US" dirty="0"/>
              <a:t>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F568F-C560-13E4-7A44-7F6698B1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73" y="766763"/>
            <a:ext cx="9167654" cy="600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585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5E20-3750-8865-E755-0910E4883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14300"/>
            <a:ext cx="10515600" cy="6524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Cannonical</a:t>
            </a:r>
            <a:r>
              <a:rPr lang="en-US" dirty="0"/>
              <a:t>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F568F-C560-13E4-7A44-7F6698B1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73" y="766763"/>
            <a:ext cx="9167654" cy="600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949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5E20-3750-8865-E755-0910E4883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14300"/>
            <a:ext cx="10515600" cy="6524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Cannonical</a:t>
            </a:r>
            <a:r>
              <a:rPr lang="en-US" dirty="0"/>
              <a:t>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C02F8-EDD3-26EF-66B2-3894E8A9B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88" y="766763"/>
            <a:ext cx="9266723" cy="59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922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C2C9-931C-D54C-4C4D-951E433B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Implict</a:t>
            </a:r>
            <a:r>
              <a:rPr lang="en-US" dirty="0"/>
              <a:t> Literal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9ECD9-A152-665D-B438-E6759C51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3" y="1052470"/>
            <a:ext cx="7331075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34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C2C9-931C-D54C-4C4D-951E433B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Implict</a:t>
            </a:r>
            <a:r>
              <a:rPr lang="en-US" dirty="0"/>
              <a:t> Literal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C3A9A-8F0D-30AC-11F1-B4583A2D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837"/>
            <a:ext cx="12192000" cy="59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758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C2C9-931C-D54C-4C4D-951E433B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Implict</a:t>
            </a:r>
            <a:r>
              <a:rPr lang="en-US" dirty="0"/>
              <a:t> Literal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58D9A-55BC-8D09-F58E-6D7D31D58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08" y="1295215"/>
            <a:ext cx="11354784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36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C2C9-931C-D54C-4C4D-951E433B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Implict</a:t>
            </a:r>
            <a:r>
              <a:rPr lang="en-US" dirty="0"/>
              <a:t> Literal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EA1A7-A937-9D9C-6546-58CE7DD4C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69" y="1194318"/>
            <a:ext cx="9243861" cy="565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106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633F-EA75-01F5-8EF2-FF5B19847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668" y="2550386"/>
            <a:ext cx="10515600" cy="1325563"/>
          </a:xfrm>
        </p:spPr>
        <p:txBody>
          <a:bodyPr/>
          <a:lstStyle/>
          <a:p>
            <a:r>
              <a:rPr lang="en-US" dirty="0"/>
              <a:t>Working with Containment Navigation, Custom Functions, Actions and Singletons</a:t>
            </a:r>
          </a:p>
        </p:txBody>
      </p:sp>
    </p:spTree>
    <p:extLst>
      <p:ext uri="{BB962C8B-B14F-4D97-AF65-F5344CB8AC3E}">
        <p14:creationId xmlns:p14="http://schemas.microsoft.com/office/powerpoint/2010/main" val="1044881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52AA4-E6EA-400D-A31E-B53775A25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ODATA METADATA FULL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380BA-DE7C-57BD-6DD7-20F10CE9F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1294410"/>
            <a:ext cx="10734261" cy="556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812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87D8-D322-6991-4571-1AD66C43E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4997"/>
          </a:xfrm>
        </p:spPr>
        <p:txBody>
          <a:bodyPr/>
          <a:lstStyle/>
          <a:p>
            <a:r>
              <a:rPr lang="en-US" dirty="0"/>
              <a:t>Support Containment Navigation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E468F-5203-4AB9-B07A-12B4B0762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5" y="1092630"/>
            <a:ext cx="10034789" cy="584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42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AC247-3934-37EA-5008-75076F8A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 Containment Navigation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07735-B042-9890-A35A-1E2C7894A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17" y="888693"/>
            <a:ext cx="10249427" cy="59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546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B5B6B-422B-3B34-23ED-E920F6488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0324"/>
          </a:xfrm>
        </p:spPr>
        <p:txBody>
          <a:bodyPr/>
          <a:lstStyle/>
          <a:p>
            <a:r>
              <a:rPr lang="en-US" dirty="0"/>
              <a:t>Support Containment Navigation - 3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381AEE-415C-AF40-90A5-217692603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257" y="1089355"/>
            <a:ext cx="9032010" cy="4351338"/>
          </a:xfrm>
        </p:spPr>
      </p:pic>
    </p:spTree>
    <p:extLst>
      <p:ext uri="{BB962C8B-B14F-4D97-AF65-F5344CB8AC3E}">
        <p14:creationId xmlns:p14="http://schemas.microsoft.com/office/powerpoint/2010/main" val="10952313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24DAD-1AE6-24C1-9830-DF929FE6D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532CF-51DB-B51F-130A-C95A1DA43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 Containment Navigation - 3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801E4-BED9-AE30-6633-21E87B3CB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12" y="953402"/>
            <a:ext cx="9712217" cy="590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607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AD5CE-DDD6-607D-BC52-7FFC9A21D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066C-C696-6978-FB39-C6567110D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 Containment Navigation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AC0DB-B387-7125-BAD6-9D6B393E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745"/>
            <a:ext cx="12192000" cy="573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530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5A36F-2DE7-3AFC-BE28-30439343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D6953-3993-73AA-D8F4-629A095C1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 Containment Navigation - 5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6A779-1132-8DE4-75DE-78FD7ED57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680"/>
            <a:ext cx="12192000" cy="336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046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DF2FC-7435-E362-954F-BC446306D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A45D-57E0-9B84-359E-16A8FABBF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 Containment Navigation - 6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3B226-9E42-E5FD-4C6F-97D4E4BC1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78" y="995680"/>
            <a:ext cx="7600654" cy="577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048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64A72-181E-5B36-8D4B-07388A47C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D0B4-0761-86E6-A2ED-0160C3FAA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 Containment Navigation - 7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520D5-CF74-C6EA-AB95-B8EF2279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61"/>
            <a:ext cx="12192000" cy="515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297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5395B-F2BB-746D-6B57-19DB2C708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1605"/>
          </a:xfrm>
        </p:spPr>
        <p:txBody>
          <a:bodyPr>
            <a:normAutofit fontScale="90000"/>
          </a:bodyPr>
          <a:lstStyle/>
          <a:p>
            <a:r>
              <a:rPr lang="en-US" dirty="0"/>
              <a:t>Manipulating Containment Navigation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998E7-E04D-6EA1-EF93-91DADF0F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39" y="866730"/>
            <a:ext cx="9994921" cy="59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6086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15642-4067-43B4-04EE-B1CCC3B0A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D843B-AA0D-A19B-BA09-53B134AE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1605"/>
          </a:xfrm>
        </p:spPr>
        <p:txBody>
          <a:bodyPr>
            <a:normAutofit fontScale="90000"/>
          </a:bodyPr>
          <a:lstStyle/>
          <a:p>
            <a:r>
              <a:rPr lang="en-US" dirty="0"/>
              <a:t>Manipulating Containment Navigation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27506-CC7B-19FA-7019-24E8CB9E3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56" y="1026160"/>
            <a:ext cx="8374488" cy="583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1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3EC0-AA1D-6853-D21D-B1EAE81B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6579"/>
          </a:xfrm>
        </p:spPr>
        <p:txBody>
          <a:bodyPr/>
          <a:lstStyle/>
          <a:p>
            <a:r>
              <a:rPr lang="en-US" dirty="0"/>
              <a:t>ODATA METADATA NONE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1A9A5-CB6E-1540-F24F-D3ED44BAD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030"/>
            <a:ext cx="10825818" cy="566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47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AB2CA-09A7-9527-9830-1B8EC5B2B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F6519-6591-6BC7-2801-2407916F3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1605"/>
          </a:xfrm>
        </p:spPr>
        <p:txBody>
          <a:bodyPr>
            <a:normAutofit fontScale="90000"/>
          </a:bodyPr>
          <a:lstStyle/>
          <a:p>
            <a:r>
              <a:rPr lang="en-US" dirty="0"/>
              <a:t>Manipulating Containment Navigation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68C44-7A3E-68C8-11CD-F7D7E5C6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44" y="955040"/>
            <a:ext cx="9305511" cy="590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991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C49EF-1D81-E57D-5C15-97FF0C59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6563"/>
          </a:xfrm>
        </p:spPr>
        <p:txBody>
          <a:bodyPr>
            <a:normAutofit fontScale="90000"/>
          </a:bodyPr>
          <a:lstStyle/>
          <a:p>
            <a:r>
              <a:rPr lang="en-US" dirty="0"/>
              <a:t>POST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9ED04-DA1F-5446-FD73-0401EB774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3" y="921835"/>
            <a:ext cx="8674546" cy="589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569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3193D-C1D3-4835-FD28-5E16A7451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776"/>
          </a:xfrm>
        </p:spPr>
        <p:txBody>
          <a:bodyPr>
            <a:normAutofit fontScale="90000"/>
          </a:bodyPr>
          <a:lstStyle/>
          <a:p>
            <a:r>
              <a:rPr lang="en-US" dirty="0"/>
              <a:t>PATCH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D6E1E-D4AA-2DD8-9E74-3076890B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2" y="884064"/>
            <a:ext cx="8243143" cy="597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011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BF7C9-2146-A17B-40E7-2B3976963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55AB5-F293-B6AC-0136-201729CEB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776"/>
          </a:xfrm>
        </p:spPr>
        <p:txBody>
          <a:bodyPr>
            <a:normAutofit fontScale="90000"/>
          </a:bodyPr>
          <a:lstStyle/>
          <a:p>
            <a:r>
              <a:rPr lang="en-US" dirty="0"/>
              <a:t>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19001-BD26-1DD0-35E7-E8D74AA92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4" y="910279"/>
            <a:ext cx="8731699" cy="51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367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CCCDD-E73C-F913-0264-DD1BB337A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4941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91ECC-D11C-5D43-0391-AD65D9AD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3" y="1013476"/>
            <a:ext cx="8693597" cy="3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553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30EE-BE2C-DAD7-3AD3-DC590912B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957"/>
          </a:xfrm>
        </p:spPr>
        <p:txBody>
          <a:bodyPr/>
          <a:lstStyle/>
          <a:p>
            <a:r>
              <a:rPr lang="en-US" dirty="0"/>
              <a:t>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C5E22-2286-CF7E-AD61-A9521829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99" y="1231702"/>
            <a:ext cx="8674546" cy="35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575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975B-625E-9CC7-989F-9E6E90CF4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a Custom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C7D25-9068-85BB-BD0D-33D49A1FF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2720"/>
            <a:ext cx="9582642" cy="528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5707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4ADCF-29EC-4C9E-B8D7-391147F43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7282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Metadata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3F8FD-C6E1-2C68-393C-A0ED5C88A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0" y="1115879"/>
            <a:ext cx="4919256" cy="56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473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3D9F-8129-ECF3-ABD0-FBF137201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4482"/>
          </a:xfrm>
        </p:spPr>
        <p:txBody>
          <a:bodyPr/>
          <a:lstStyle/>
          <a:p>
            <a:r>
              <a:rPr lang="en-US" dirty="0"/>
              <a:t>Supporting a custom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3F9FD-21A8-4F54-A9F3-AAC5F6002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36" y="1251438"/>
            <a:ext cx="8731699" cy="40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302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2B37-68C7-F106-C539-6FB0E9B4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/>
              <a:t>Supporting a custom function bound to an entity 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EB3EA-E272-2EBE-DB6A-636B6DC74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1" y="1690688"/>
            <a:ext cx="11621097" cy="496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59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6ADC-48E5-7A5A-7936-DD8482BB2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1156"/>
          </a:xfrm>
        </p:spPr>
        <p:txBody>
          <a:bodyPr/>
          <a:lstStyle/>
          <a:p>
            <a:r>
              <a:rPr lang="en-US" dirty="0"/>
              <a:t>Get an individual Key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A1CF5-7FA1-2546-1CF3-E1F6AA169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76" y="1041377"/>
            <a:ext cx="10884459" cy="41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8467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20FA6-D8AF-286F-DF80-D5C1B2E07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B92E4-77FA-31C5-918C-02FA2A74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/>
              <a:t>Supporting a custom function bound to an entity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C8B6D-FA03-F95A-EA72-79A134765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27" y="1676134"/>
            <a:ext cx="11151173" cy="518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27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8ED2A-DBFE-AD73-BF78-8AD37956C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2CDFB-C09B-935B-5ADE-5532D572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/>
              <a:t>Supporting a custom function bound to an entity 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04721-9595-25D9-C14A-7F7FD958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93" y="1270861"/>
            <a:ext cx="4808192" cy="558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77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BDE7F-05FB-69B3-2E1C-0A9ED7312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7969C-4BB7-A717-A29A-975B5173F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/>
              <a:t>Supporting a custom function bound to an entity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76AEA-A937-6C81-2AA2-4AD308A9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266" y="1549830"/>
            <a:ext cx="8341468" cy="53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6052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C496A-B82A-9DAB-24A3-59AB942E7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1514-CBC5-86EB-FC05-8835FE37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/>
              <a:t>Supporting a custom function bound to an entity 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3CA99-F2A2-0956-60FA-3196B19A0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82" y="1871148"/>
            <a:ext cx="8668195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437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C410-611C-04F8-718B-CC516F12E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248"/>
          </a:xfrm>
        </p:spPr>
        <p:txBody>
          <a:bodyPr/>
          <a:lstStyle/>
          <a:p>
            <a:r>
              <a:rPr lang="en-US" dirty="0"/>
              <a:t>Supporting an unbound custom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FC913-0388-8F35-1515-96169AFAE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55" y="1108128"/>
            <a:ext cx="9903889" cy="574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803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20000-BEE8-7E3D-8341-D82378A22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B1C2F-9270-10FE-36AF-F9E2EBBD4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248"/>
          </a:xfrm>
        </p:spPr>
        <p:txBody>
          <a:bodyPr/>
          <a:lstStyle/>
          <a:p>
            <a:r>
              <a:rPr lang="en-US" dirty="0"/>
              <a:t>Supporting an unbound custom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00FA5-9473-7017-0AC5-D29D2ACDD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59" y="1777915"/>
            <a:ext cx="10344682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26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DD414-F1AB-A886-D706-A328AB0AE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D381-905C-1FAD-02CC-19BDCC065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248"/>
          </a:xfrm>
        </p:spPr>
        <p:txBody>
          <a:bodyPr/>
          <a:lstStyle/>
          <a:p>
            <a:r>
              <a:rPr lang="en-US" dirty="0"/>
              <a:t>Supporting an unbound custom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B81D0-D478-070C-E2C2-BD66B845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470" y="1084882"/>
            <a:ext cx="4950618" cy="55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9648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A13AD-B3D3-5CAD-85C2-A1E8C65BC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62B2-0352-EE88-F3BC-0F6715663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248"/>
          </a:xfrm>
        </p:spPr>
        <p:txBody>
          <a:bodyPr/>
          <a:lstStyle/>
          <a:p>
            <a:r>
              <a:rPr lang="en-US" dirty="0"/>
              <a:t>Supporting an unbound custom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3D71B-2FBD-E217-90C3-388B7FAF6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682" y="1162374"/>
            <a:ext cx="4932635" cy="569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30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7BC6-FE46-0FA3-D3B0-02B14AD32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5317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Supporting a custom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DE34C-6678-4484-8814-FD6DB478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2" y="910442"/>
            <a:ext cx="7756954" cy="591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096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F7329-2AEF-D5E2-EFBA-CA585E64C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33C08-A5D4-652C-E272-1591670E6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5317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Supporting a custom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5A383-805D-F006-29EE-079C6DD6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3" y="910442"/>
            <a:ext cx="6078937" cy="59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06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6ADC-48E5-7A5A-7936-DD8482BB2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1156"/>
          </a:xfrm>
        </p:spPr>
        <p:txBody>
          <a:bodyPr/>
          <a:lstStyle/>
          <a:p>
            <a:r>
              <a:rPr lang="en-US" dirty="0"/>
              <a:t>Get an individual Key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96808-369F-6B0F-C327-E641B90F8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282"/>
            <a:ext cx="12192000" cy="558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58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F68BF-B5F0-F615-892C-1C19EE5D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5939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Supporting a custom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E9692-39FA-601E-FD8A-03414850C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95" y="1018408"/>
            <a:ext cx="4772587" cy="576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6128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1320-211F-F9F3-4AD4-4839D92A7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E6B-A136-E89D-4EF6-FBEB645F4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5939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Supporting a custom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112B7-B0A3-641C-8AE5-33847740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84" y="998406"/>
            <a:ext cx="8712648" cy="4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079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B7FE7-75CB-7010-9329-5F6283A70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Supporting a custom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1FD4A-968B-55DF-6834-28D4C2427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86" y="1005444"/>
            <a:ext cx="8232000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81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58D8F-EA9C-A7C6-E73D-7C0B6F4B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2" y="18256"/>
            <a:ext cx="11421094" cy="848644"/>
          </a:xfrm>
        </p:spPr>
        <p:txBody>
          <a:bodyPr/>
          <a:lstStyle/>
          <a:p>
            <a:r>
              <a:rPr lang="en-US" dirty="0"/>
              <a:t>Supporting a custom bound to an entity 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EAB5D-2B93-6969-D40F-BEB9B2A30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27" y="1157414"/>
            <a:ext cx="9830305" cy="247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223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8699-49D9-C9B3-B110-2A6AA0C8E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E554-72EB-7DA5-10D9-3BB097DB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2" y="18256"/>
            <a:ext cx="11421094" cy="848644"/>
          </a:xfrm>
        </p:spPr>
        <p:txBody>
          <a:bodyPr/>
          <a:lstStyle/>
          <a:p>
            <a:r>
              <a:rPr lang="en-US" dirty="0"/>
              <a:t>Supporting a custom bound to an entity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14DFF-BDA5-013D-8043-8B0E90B07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1" y="745388"/>
            <a:ext cx="7336465" cy="609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001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3AA0A-42DD-C816-5689-FC7AA6659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4911-D6D6-5B26-94C7-F10A67C9B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2" y="18256"/>
            <a:ext cx="11421094" cy="848644"/>
          </a:xfrm>
        </p:spPr>
        <p:txBody>
          <a:bodyPr/>
          <a:lstStyle/>
          <a:p>
            <a:r>
              <a:rPr lang="en-US" dirty="0"/>
              <a:t>Supporting a custom bound to an entity 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1FC9B-68B4-0B15-150E-EF76C8079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55" y="866900"/>
            <a:ext cx="8826954" cy="46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743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0AFA-9798-BD28-4759-3C777CF2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621"/>
          </a:xfrm>
        </p:spPr>
        <p:txBody>
          <a:bodyPr/>
          <a:lstStyle/>
          <a:p>
            <a:r>
              <a:rPr lang="en-US" dirty="0"/>
              <a:t>Supporting an unbound custom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27528-52CE-48E5-5E78-A525B43B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48" y="1401571"/>
            <a:ext cx="8826954" cy="48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652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AC4E6-8E2C-F23A-A70A-40979C6F1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520D-4A96-5E1E-265C-590CD8CFC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621"/>
          </a:xfrm>
        </p:spPr>
        <p:txBody>
          <a:bodyPr/>
          <a:lstStyle/>
          <a:p>
            <a:r>
              <a:rPr lang="en-US" dirty="0"/>
              <a:t>Supporting an unbound custom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6F9C4-F700-5803-DC34-812A27851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6" y="1087746"/>
            <a:ext cx="7675361" cy="551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8031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E793-888D-56B4-17FA-F6EBE03D5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6274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6ECB3-BAEA-C79D-90FD-98CD76448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46" y="1129072"/>
            <a:ext cx="8560240" cy="212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271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3411-CD6D-4D50-50E1-4C57B7839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49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Supporting a singleton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13E24-0500-BC43-8A15-C4F894EF6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37" y="1152750"/>
            <a:ext cx="8617393" cy="556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64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6ADC-48E5-7A5A-7936-DD8482BB2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1156"/>
          </a:xfrm>
        </p:spPr>
        <p:txBody>
          <a:bodyPr/>
          <a:lstStyle/>
          <a:p>
            <a:r>
              <a:rPr lang="en-US" dirty="0"/>
              <a:t>Get an individual Key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779EC-F623-1329-08E0-B6648D5EA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0" y="1076120"/>
            <a:ext cx="8630094" cy="38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6283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BC763-B99A-447C-BED3-81409258A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6293"/>
          </a:xfrm>
        </p:spPr>
        <p:txBody>
          <a:bodyPr/>
          <a:lstStyle/>
          <a:p>
            <a:r>
              <a:rPr lang="en-US" dirty="0"/>
              <a:t>Manipulating a Singleton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39EEE-EA25-63ED-D0F6-071DD5DA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76" y="1027847"/>
            <a:ext cx="8655495" cy="510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9483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D47B-D33E-3706-F6BE-C5985C78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0608"/>
          </a:xfrm>
        </p:spPr>
        <p:txBody>
          <a:bodyPr>
            <a:normAutofit fontScale="90000"/>
          </a:bodyPr>
          <a:lstStyle/>
          <a:p>
            <a:r>
              <a:rPr lang="en-US" dirty="0"/>
              <a:t>check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B6106-1BBD-FA24-97D7-D6C831D9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64" y="971207"/>
            <a:ext cx="8725348" cy="57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869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6810-13FA-CDE9-EEE1-DE4F0C9A1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41" y="2946029"/>
            <a:ext cx="11621984" cy="1325563"/>
          </a:xfrm>
        </p:spPr>
        <p:txBody>
          <a:bodyPr/>
          <a:lstStyle/>
          <a:p>
            <a:r>
              <a:rPr lang="en-US" dirty="0"/>
              <a:t>Working with Derived Types, Open Types and Batch Processing</a:t>
            </a:r>
          </a:p>
        </p:txBody>
      </p:sp>
    </p:spTree>
    <p:extLst>
      <p:ext uri="{BB962C8B-B14F-4D97-AF65-F5344CB8AC3E}">
        <p14:creationId xmlns:p14="http://schemas.microsoft.com/office/powerpoint/2010/main" val="1832058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50D26-F651-5CBA-B35F-7C4323B4F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8268"/>
          </a:xfrm>
        </p:spPr>
        <p:txBody>
          <a:bodyPr>
            <a:normAutofit fontScale="90000"/>
          </a:bodyPr>
          <a:lstStyle/>
          <a:p>
            <a:r>
              <a:rPr lang="en-US" dirty="0"/>
              <a:t>Inspect Metadata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2F253A-FEBC-343C-972C-7A8FBB5C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341" y="1099486"/>
            <a:ext cx="12192000" cy="254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670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966A-258C-C12D-D018-7F1812EA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7942"/>
          </a:xfrm>
        </p:spPr>
        <p:txBody>
          <a:bodyPr>
            <a:normAutofit fontScale="90000"/>
          </a:bodyPr>
          <a:lstStyle/>
          <a:p>
            <a:r>
              <a:rPr lang="en-US" dirty="0"/>
              <a:t>Specialized </a:t>
            </a:r>
            <a:r>
              <a:rPr lang="en-US" dirty="0" err="1"/>
              <a:t>RecordStore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6FC6E-0E1B-5652-9801-C75380F20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065"/>
            <a:ext cx="12192000" cy="367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9535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4AC14-38B5-A8C9-516C-8800AE2D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27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SpecializedRecordStore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1325D-6A07-E46F-C969-F2AFA35B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06" y="1011073"/>
            <a:ext cx="8858705" cy="377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0780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2526-BDB0-8771-24DA-898C1CF93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7952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derived types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65C02-91D2-AC1C-A3F9-96C16F883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393"/>
            <a:ext cx="12192000" cy="290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896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7B72-71A3-2333-38EB-9DEE335D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7281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derived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991F7-4F5A-2FC3-ED45-9C046F1EC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35" y="1133924"/>
            <a:ext cx="5450175" cy="4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881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8CBD6-5D49-92F7-C5AE-FCA49DFE4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E1953-D9AE-EC54-57CE-6131B4D5D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7281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derived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302B0-E60A-75F1-2DFE-AFE9B9B3E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63" y="1037293"/>
            <a:ext cx="11189275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1839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47523-7484-4A75-6838-8E8762595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298F-BD9D-E7EC-3625-891C705C7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7281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derived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3E1E0-D533-E169-CDF5-90D9EA62A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36" y="891735"/>
            <a:ext cx="8731699" cy="590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96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6ADC-48E5-7A5A-7936-DD8482BB2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1156"/>
          </a:xfrm>
        </p:spPr>
        <p:txBody>
          <a:bodyPr/>
          <a:lstStyle/>
          <a:p>
            <a:r>
              <a:rPr lang="en-US" dirty="0"/>
              <a:t>Get an individual Key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C6333-FF0B-1347-8884-65D501979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46" y="1101447"/>
            <a:ext cx="8096666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6262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37C6B-1251-30B1-2CE6-774D690E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737"/>
          </a:xfrm>
        </p:spPr>
        <p:txBody>
          <a:bodyPr/>
          <a:lstStyle/>
          <a:p>
            <a:r>
              <a:rPr lang="en-US" dirty="0"/>
              <a:t>Querying Derived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6584D-448E-DA6B-EDB6-4CB9C0EF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8" y="1189606"/>
            <a:ext cx="10744752" cy="27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811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248-EB26-037E-2CC1-EF729C6E8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737"/>
          </a:xfrm>
        </p:spPr>
        <p:txBody>
          <a:bodyPr/>
          <a:lstStyle/>
          <a:p>
            <a:r>
              <a:rPr lang="en-US" dirty="0"/>
              <a:t>Querying Derived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88B24-50F4-EE2B-9329-8EC9B77D7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3" y="1216526"/>
            <a:ext cx="10884459" cy="45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767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29C2E-287B-BCCE-D86F-81CC126A2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AB140-B051-8F1D-7D50-F1C12D45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737"/>
          </a:xfrm>
        </p:spPr>
        <p:txBody>
          <a:bodyPr/>
          <a:lstStyle/>
          <a:p>
            <a:r>
              <a:rPr lang="en-US" dirty="0"/>
              <a:t>Querying Derived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A4405-2334-5163-4782-B1A6B04F4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447"/>
            <a:ext cx="12192000" cy="522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1753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BCD0-DA92-92E4-6C79-54B2A7FB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4485"/>
          </a:xfrm>
        </p:spPr>
        <p:txBody>
          <a:bodyPr>
            <a:normAutofit fontScale="90000"/>
          </a:bodyPr>
          <a:lstStyle/>
          <a:p>
            <a:r>
              <a:rPr lang="en-US" dirty="0"/>
              <a:t>Querying Data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4ED71-C747-622A-B551-6B75D18A5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817"/>
            <a:ext cx="12192000" cy="1978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E25F85-60A4-E65F-E86C-E1F893CFF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626" y="3058725"/>
            <a:ext cx="12192000" cy="333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0627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B155-8D3B-3D5B-E77A-F491C8B6D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987"/>
          </a:xfrm>
        </p:spPr>
        <p:txBody>
          <a:bodyPr>
            <a:normAutofit fontScale="90000"/>
          </a:bodyPr>
          <a:lstStyle/>
          <a:p>
            <a:r>
              <a:rPr lang="en-US" dirty="0"/>
              <a:t>Querying Data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FCEAD-C493-D310-5DB0-DE615059F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4" y="1163782"/>
            <a:ext cx="11797151" cy="56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001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9B31-9A97-6067-E9E8-0818F7BDA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9691"/>
          </a:xfrm>
        </p:spPr>
        <p:txBody>
          <a:bodyPr>
            <a:normAutofit fontScale="90000"/>
          </a:bodyPr>
          <a:lstStyle/>
          <a:p>
            <a:r>
              <a:rPr lang="en-US" dirty="0"/>
              <a:t>Querying Data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F89B4-DAB7-58BB-C608-B72B47814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290"/>
            <a:ext cx="12192000" cy="47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9745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326A2-23A6-A2B2-6130-34E3FEADB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BECB-8796-452E-7598-A3806A34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9691"/>
          </a:xfrm>
        </p:spPr>
        <p:txBody>
          <a:bodyPr>
            <a:normAutofit fontScale="90000"/>
          </a:bodyPr>
          <a:lstStyle/>
          <a:p>
            <a:r>
              <a:rPr lang="en-US" dirty="0"/>
              <a:t>Querying Data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3DA2F-36B9-D6DB-C2D5-2ACA81D95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3914"/>
            <a:ext cx="12192000" cy="389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360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E71E-CC3D-07D5-520B-F3828D79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Manipulating Derived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7D728-C731-F31E-9162-CC3F4067A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529"/>
            <a:ext cx="12192000" cy="37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010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3370-7A29-CB19-9720-C5AEB3AEE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3283"/>
          </a:xfrm>
        </p:spPr>
        <p:txBody>
          <a:bodyPr>
            <a:normAutofit fontScale="90000"/>
          </a:bodyPr>
          <a:lstStyle/>
          <a:p>
            <a:r>
              <a:rPr lang="en-US" dirty="0"/>
              <a:t>Manipulating Derived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DB4BF-1E9A-0419-E63C-EB4CF766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755"/>
            <a:ext cx="12192000" cy="423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6243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1C86D-B4AB-274B-8960-13ECF4363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CD41-36F0-735C-3273-C3408950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3283"/>
          </a:xfrm>
        </p:spPr>
        <p:txBody>
          <a:bodyPr>
            <a:normAutofit fontScale="90000"/>
          </a:bodyPr>
          <a:lstStyle/>
          <a:p>
            <a:r>
              <a:rPr lang="en-US" dirty="0"/>
              <a:t>Manipulating Derived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DD74E-192C-29D5-7CF1-90895257D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156"/>
            <a:ext cx="12192000" cy="545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48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CB7E-5463-6AC2-ECF8-9BD58CB6C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4941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individual properties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B3D83-BB3B-C00D-7DDB-6C23DFCD4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3" y="1161418"/>
            <a:ext cx="9915111" cy="565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8452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10B3D-CD26-3F8D-1083-FB9256AF6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7155-86D6-12FD-4F80-FB80D1E8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3283"/>
          </a:xfrm>
        </p:spPr>
        <p:txBody>
          <a:bodyPr>
            <a:normAutofit fontScale="90000"/>
          </a:bodyPr>
          <a:lstStyle/>
          <a:p>
            <a:r>
              <a:rPr lang="en-US" dirty="0"/>
              <a:t>Manipulating Derived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03417-7584-F538-8BD9-EEADC5F3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966"/>
            <a:ext cx="12192000" cy="463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8649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C4500-5C54-9592-863F-4AAE62CF6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90C46-C4F0-C825-0EA1-9F5D79441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3283"/>
          </a:xfrm>
        </p:spPr>
        <p:txBody>
          <a:bodyPr>
            <a:normAutofit fontScale="90000"/>
          </a:bodyPr>
          <a:lstStyle/>
          <a:p>
            <a:r>
              <a:rPr lang="en-US" dirty="0"/>
              <a:t>Manipulating Derived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EFAC85-8F48-D33A-8574-B22102B9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31" y="973777"/>
            <a:ext cx="11436938" cy="58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376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6E91-15E5-942B-D724-4CC3751A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371"/>
          </a:xfrm>
        </p:spPr>
        <p:txBody>
          <a:bodyPr/>
          <a:lstStyle/>
          <a:p>
            <a:r>
              <a:rPr lang="en-US" dirty="0"/>
              <a:t>Manipulating Derived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84CD8-7743-0C67-2CF6-09B78A683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09" y="1168652"/>
            <a:ext cx="12192000" cy="37527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29CF37-51AB-F80B-E2DB-803A726A0AAF}"/>
              </a:ext>
            </a:extLst>
          </p:cNvPr>
          <p:cNvSpPr txBox="1"/>
          <p:nvPr/>
        </p:nvSpPr>
        <p:spPr>
          <a:xfrm>
            <a:off x="75211" y="5268686"/>
            <a:ext cx="5302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Need to find out the reason why it is not allowed</a:t>
            </a:r>
          </a:p>
        </p:txBody>
      </p:sp>
    </p:spTree>
    <p:extLst>
      <p:ext uri="{BB962C8B-B14F-4D97-AF65-F5344CB8AC3E}">
        <p14:creationId xmlns:p14="http://schemas.microsoft.com/office/powerpoint/2010/main" val="376728669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7198-7716-3F83-C6EC-28569301D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5114"/>
          </a:xfrm>
        </p:spPr>
        <p:txBody>
          <a:bodyPr/>
          <a:lstStyle/>
          <a:p>
            <a:r>
              <a:rPr lang="en-US" dirty="0"/>
              <a:t>Manipulating Derived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955E4A-4C10-91FF-589F-415C7ED15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52" y="1071741"/>
            <a:ext cx="10001764" cy="508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926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73623-32AE-EE72-A017-B7BABEC1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5945"/>
          </a:xfrm>
        </p:spPr>
        <p:txBody>
          <a:bodyPr>
            <a:normAutofit fontScale="90000"/>
          </a:bodyPr>
          <a:lstStyle/>
          <a:p>
            <a:r>
              <a:rPr lang="en-US" dirty="0"/>
              <a:t>Manipulating Derived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07639-5422-CBA1-B509-A20D43D7B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657"/>
            <a:ext cx="12192000" cy="50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2432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82C55-8361-9373-1146-BBFA69F04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33555-0614-4F7C-56D4-7FEC894AE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5945"/>
          </a:xfrm>
        </p:spPr>
        <p:txBody>
          <a:bodyPr>
            <a:normAutofit fontScale="90000"/>
          </a:bodyPr>
          <a:lstStyle/>
          <a:p>
            <a:r>
              <a:rPr lang="en-US" dirty="0"/>
              <a:t>Manipulating Derived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FE4C2-180E-855E-BB59-987BFC2F0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9" y="1041070"/>
            <a:ext cx="9258776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3166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6D5A-4052-82E7-D642-B930079DE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5109"/>
          </a:xfrm>
        </p:spPr>
        <p:txBody>
          <a:bodyPr>
            <a:normAutofit fontScale="90000"/>
          </a:bodyPr>
          <a:lstStyle/>
          <a:p>
            <a:r>
              <a:rPr lang="en-US" dirty="0"/>
              <a:t>Open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03585-34AE-6AF7-BC6B-098F5FE6F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24" y="998406"/>
            <a:ext cx="9855707" cy="4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2639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37284-AF75-C4F0-2ED5-8E688C839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568F-CF2B-8A4F-BEA2-678A7D882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5109"/>
          </a:xfrm>
        </p:spPr>
        <p:txBody>
          <a:bodyPr>
            <a:normAutofit fontScale="90000"/>
          </a:bodyPr>
          <a:lstStyle/>
          <a:p>
            <a:r>
              <a:rPr lang="en-US" dirty="0"/>
              <a:t>Open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56C5D-B587-B15D-3B1F-3F8563F55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210" y="887177"/>
            <a:ext cx="12192000" cy="560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5779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D7C2-8073-FB9D-3F3B-601A6CF0E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4070"/>
          </a:xfrm>
        </p:spPr>
        <p:txBody>
          <a:bodyPr>
            <a:normAutofit fontScale="90000"/>
          </a:bodyPr>
          <a:lstStyle/>
          <a:p>
            <a:r>
              <a:rPr lang="en-US" dirty="0"/>
              <a:t>Open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8B65C-3459-A0BA-1FA1-AA62D93F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405"/>
            <a:ext cx="12192000" cy="528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9168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075A2-8B3A-7DA7-53B6-AD7272B30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3D9C5-58BD-549F-6C71-CE6F6AD29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4070"/>
          </a:xfrm>
        </p:spPr>
        <p:txBody>
          <a:bodyPr>
            <a:normAutofit fontScale="90000"/>
          </a:bodyPr>
          <a:lstStyle/>
          <a:p>
            <a:r>
              <a:rPr lang="en-US" dirty="0"/>
              <a:t>Open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7D45C-C9BA-226A-7766-003404381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196"/>
            <a:ext cx="12192000" cy="32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43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9B67-62D9-ADFC-B489-D53C39C4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7192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individual properties - 2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D7050-64DB-A947-128D-1419225F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0" y="989609"/>
            <a:ext cx="7723877" cy="590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8456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0B2B1-FD9E-E4B7-B863-D2861704A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7942"/>
          </a:xfrm>
        </p:spPr>
        <p:txBody>
          <a:bodyPr>
            <a:normAutofit fontScale="90000"/>
          </a:bodyPr>
          <a:lstStyle/>
          <a:p>
            <a:r>
              <a:rPr lang="en-US" dirty="0"/>
              <a:t>Open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2B354-B6FC-90AA-0B55-80EAE1AB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006"/>
            <a:ext cx="12192000" cy="588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2323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C5542-71F3-4900-F1D2-B6FC325E7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0617"/>
          </a:xfrm>
        </p:spPr>
        <p:txBody>
          <a:bodyPr>
            <a:normAutofit fontScale="90000"/>
          </a:bodyPr>
          <a:lstStyle/>
          <a:p>
            <a:r>
              <a:rPr lang="en-US" dirty="0"/>
              <a:t>Open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25FBC-9341-4F06-08FA-8012BC6A2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2" y="1035742"/>
            <a:ext cx="6578938" cy="29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9172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E0B23-A02E-CB96-8C4D-FB80A0BC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4625"/>
          </a:xfrm>
        </p:spPr>
        <p:txBody>
          <a:bodyPr/>
          <a:lstStyle/>
          <a:p>
            <a:r>
              <a:rPr lang="en-US" dirty="0"/>
              <a:t>Open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DADF5-8AFB-0097-473C-FAE580D32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3" y="1252425"/>
            <a:ext cx="11360734" cy="52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3310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B4B77-CCB0-AB02-5FF4-8A4EF4C0A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1363"/>
          </a:xfrm>
        </p:spPr>
        <p:txBody>
          <a:bodyPr/>
          <a:lstStyle/>
          <a:p>
            <a:r>
              <a:rPr lang="en-US" dirty="0"/>
              <a:t>Open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25B02-D753-86E3-6047-D93B1C40E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488"/>
            <a:ext cx="12192000" cy="55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4443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FD3C-6180-1491-FF79-3AAF8E7E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3026"/>
          </a:xfrm>
        </p:spPr>
        <p:txBody>
          <a:bodyPr>
            <a:normAutofit fontScale="90000"/>
          </a:bodyPr>
          <a:lstStyle/>
          <a:p>
            <a:r>
              <a:rPr lang="en-US" dirty="0"/>
              <a:t>Open Types - 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79211-A962-E1B1-6289-4A654E49C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63" y="1068779"/>
            <a:ext cx="5609578" cy="57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4636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9BB5-ECF4-2700-5735-5DF068BB2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251"/>
          </a:xfrm>
        </p:spPr>
        <p:txBody>
          <a:bodyPr/>
          <a:lstStyle/>
          <a:p>
            <a:r>
              <a:rPr lang="en-US" dirty="0"/>
              <a:t>OPEN TYPES - POST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2FA5E-17F8-6B95-B89B-59076F3AB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7" y="1030637"/>
            <a:ext cx="6458552" cy="582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329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4F43-B0A3-9551-6EC4-EA46D8A74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9533"/>
          </a:xfrm>
        </p:spPr>
        <p:txBody>
          <a:bodyPr>
            <a:normAutofit fontScale="90000"/>
          </a:bodyPr>
          <a:lstStyle/>
          <a:p>
            <a:r>
              <a:rPr lang="en-US" dirty="0"/>
              <a:t>HTTP PATCH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E485D-876E-EC34-AE51-EC1173555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576" y="844658"/>
            <a:ext cx="8210848" cy="60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220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965F-71CD-51CD-ADD3-13F13C9D0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4516"/>
          </a:xfrm>
        </p:spPr>
        <p:txBody>
          <a:bodyPr>
            <a:normAutofit fontScale="90000"/>
          </a:bodyPr>
          <a:lstStyle/>
          <a:p>
            <a:r>
              <a:rPr lang="en-US" dirty="0"/>
              <a:t>PATCH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9030A-F5A1-AF61-7019-76795426D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00" y="1278609"/>
            <a:ext cx="8244256" cy="471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699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1A33-722D-D35E-7067-A24E5319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7024"/>
          </a:xfrm>
        </p:spPr>
        <p:txBody>
          <a:bodyPr>
            <a:normAutofit fontScale="90000"/>
          </a:bodyPr>
          <a:lstStyle/>
          <a:p>
            <a:r>
              <a:rPr lang="en-US" dirty="0"/>
              <a:t>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4AACC-E1D2-1DC7-B506-EC7D36EBA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96" y="922150"/>
            <a:ext cx="7089583" cy="508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8512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08AAA-5BDA-12A1-2AC0-243523165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5031"/>
          </a:xfrm>
        </p:spPr>
        <p:txBody>
          <a:bodyPr>
            <a:normAutofit fontScale="90000"/>
          </a:bodyPr>
          <a:lstStyle/>
          <a:p>
            <a:r>
              <a:rPr lang="en-US" dirty="0"/>
              <a:t>BATCH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58867-6438-E437-A382-AF75760A8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2" y="1069383"/>
            <a:ext cx="11570295" cy="554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21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9B67-62D9-ADFC-B489-D53C39C4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7192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individual properties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C96F3-EBD1-061F-FFC6-9ECA52B74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3" y="922318"/>
            <a:ext cx="7147266" cy="58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1000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B44BF-AF71-EECF-5E19-9CAAD62A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E6F74-5DD9-AA37-D1DE-87869545D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5" y="1758844"/>
            <a:ext cx="12192000" cy="467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1360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108F-EC57-BA2E-3768-BE3989E21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5CFEA-BFE1-FA69-3460-1F16EB596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C1DD5-4298-AD2E-8B5C-F7816004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2778"/>
            <a:ext cx="12192000" cy="245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6542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06578-743A-4751-5C82-DB5FBA601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86C6-10A4-313B-151E-656E8E1E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6E1A5-C66C-DC64-F829-BF2905965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49" y="1615982"/>
            <a:ext cx="11722702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4893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0B956-139E-9D29-8DF1-C41451FBA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836E1-A268-F529-19C9-FF2F27B1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5286"/>
          </a:xfrm>
        </p:spPr>
        <p:txBody>
          <a:bodyPr/>
          <a:lstStyle/>
          <a:p>
            <a:r>
              <a:rPr lang="en-US" dirty="0"/>
              <a:t>BATCH PROCESSING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2566A-788D-99E3-9CAC-E53C72D8E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57" y="1144083"/>
            <a:ext cx="7368015" cy="55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134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086C3-C76C-ECAB-A3A9-1F6850D7E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1939"/>
          </a:xfrm>
        </p:spPr>
        <p:txBody>
          <a:bodyPr>
            <a:normAutofit fontScale="90000"/>
          </a:bodyPr>
          <a:lstStyle/>
          <a:p>
            <a:r>
              <a:rPr lang="en-US" dirty="0"/>
              <a:t>BATCH PROCESSING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B924A-E825-91A1-A566-C0AFEF4A0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57" y="897064"/>
            <a:ext cx="11302485" cy="596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688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632A-6D18-8BDF-3880-FC9077FE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ED915-11D9-922E-2FA5-9E6FE0248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8504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19AEB-1FAA-1A1B-32DD-A8C286FF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784" y="3028208"/>
            <a:ext cx="4588823" cy="499197"/>
          </a:xfrm>
        </p:spPr>
        <p:txBody>
          <a:bodyPr>
            <a:normAutofit fontScale="90000"/>
          </a:bodyPr>
          <a:lstStyle/>
          <a:p>
            <a:r>
              <a:rPr lang="en-US" dirty="0"/>
              <a:t>Consuming an ODATA</a:t>
            </a:r>
          </a:p>
        </p:txBody>
      </p:sp>
    </p:spTree>
    <p:extLst>
      <p:ext uri="{BB962C8B-B14F-4D97-AF65-F5344CB8AC3E}">
        <p14:creationId xmlns:p14="http://schemas.microsoft.com/office/powerpoint/2010/main" val="11685790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7A87-0DAF-69B8-D88F-8BD3EA00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717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AirVinylClient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61738-A1AA-7356-9774-59086D68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5" y="782296"/>
            <a:ext cx="8541189" cy="604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6428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1ACE-C0B5-EEDF-9197-6EBA7781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7607"/>
          </a:xfrm>
        </p:spPr>
        <p:txBody>
          <a:bodyPr>
            <a:normAutofit fontScale="90000"/>
          </a:bodyPr>
          <a:lstStyle/>
          <a:p>
            <a:r>
              <a:rPr lang="en-US" dirty="0"/>
              <a:t>Requesting data with POCOS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EF645-64E4-5622-3305-CB099C51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" y="930234"/>
            <a:ext cx="10922924" cy="567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6353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C5DDC-0389-BD1A-DF4C-D8603B8DD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67D56-DC9D-E100-5C46-A1910B23E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7607"/>
          </a:xfrm>
        </p:spPr>
        <p:txBody>
          <a:bodyPr>
            <a:normAutofit fontScale="90000"/>
          </a:bodyPr>
          <a:lstStyle/>
          <a:p>
            <a:r>
              <a:rPr lang="en-US" dirty="0"/>
              <a:t>Requesting data with POCOS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6CEB3-60F0-A2B4-CA0D-BC31BCB9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417" y="961534"/>
            <a:ext cx="12192000" cy="291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3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E71AA-C2D7-C537-243A-D1D5C5AD5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03380-1982-76C9-1CCD-533EA94AD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0E21AD-50D9-5B6E-1DA1-4BFFA2977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6488"/>
            <a:ext cx="12192000" cy="258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58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6677-433A-BF4A-8298-CABF1441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901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individual properties - 4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02B87-54A0-B4A1-0BD0-D6A7D124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79" y="1369621"/>
            <a:ext cx="7425937" cy="531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407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7CAD6-B675-0AB5-0DA0-42022B46C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9681-BD30-6DA6-C6A3-6999F1CF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7607"/>
          </a:xfrm>
        </p:spPr>
        <p:txBody>
          <a:bodyPr>
            <a:normAutofit fontScale="90000"/>
          </a:bodyPr>
          <a:lstStyle/>
          <a:p>
            <a:r>
              <a:rPr lang="en-US" dirty="0"/>
              <a:t>Requesting data with POCOS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EDC50-EFCB-3D83-1A6F-683FFC57F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732"/>
            <a:ext cx="12192000" cy="301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4853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9CEBB-3732-5596-61BC-C59A57804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5BAF-C7C0-60DE-3791-C866C310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7607"/>
          </a:xfrm>
        </p:spPr>
        <p:txBody>
          <a:bodyPr>
            <a:normAutofit fontScale="90000"/>
          </a:bodyPr>
          <a:lstStyle/>
          <a:p>
            <a:r>
              <a:rPr lang="en-US" dirty="0"/>
              <a:t>Requesting data with POCOS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3B3F5-9551-E465-FA0D-2FBA25169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278"/>
            <a:ext cx="12192000" cy="349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3684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615-F65E-DDEE-46C3-E197338BC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5114"/>
          </a:xfrm>
        </p:spPr>
        <p:txBody>
          <a:bodyPr/>
          <a:lstStyle/>
          <a:p>
            <a:r>
              <a:rPr lang="en-US" dirty="0"/>
              <a:t>Requesting data with POCOS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0C2CC-F68F-1F43-9E2C-3E61B15AA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" y="1120240"/>
            <a:ext cx="10450286" cy="555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7986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66332-7995-4FA3-939D-36E71A67E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6349D-4F95-2F61-3EE8-A4234CC49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5114"/>
          </a:xfrm>
        </p:spPr>
        <p:txBody>
          <a:bodyPr/>
          <a:lstStyle/>
          <a:p>
            <a:r>
              <a:rPr lang="en-US" dirty="0"/>
              <a:t>Requesting data with POCOS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69E9A-5BA0-87C5-F164-21601B147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076"/>
            <a:ext cx="12192000" cy="527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2768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3E037-327E-3E56-ED66-0776C1D0F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F4E5-4A9D-1E28-BFD2-6FDE2AEE9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5114"/>
          </a:xfrm>
        </p:spPr>
        <p:txBody>
          <a:bodyPr/>
          <a:lstStyle/>
          <a:p>
            <a:r>
              <a:rPr lang="en-US" dirty="0"/>
              <a:t>Requesting data with POCOS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7C45D-1B79-81C7-0FDE-2557315F4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265"/>
            <a:ext cx="12192000" cy="5456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AD6FA-E096-3B9D-7504-5398B6B0D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9946"/>
            <a:ext cx="12192000" cy="545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4105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B1B99-0888-2708-4CE3-57D4B6E5E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C832-D26A-E0E2-D80B-8C768089C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5114"/>
          </a:xfrm>
        </p:spPr>
        <p:txBody>
          <a:bodyPr/>
          <a:lstStyle/>
          <a:p>
            <a:r>
              <a:rPr lang="en-US" dirty="0"/>
              <a:t>Requesting data with POCOS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38FE48-B85E-942B-C378-157A0C04F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240"/>
            <a:ext cx="10178408" cy="582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9123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11DBE-CA62-C4C9-2C2E-923BD68F4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4900F-6712-A9C7-D5D8-A3EDF845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5114"/>
          </a:xfrm>
        </p:spPr>
        <p:txBody>
          <a:bodyPr/>
          <a:lstStyle/>
          <a:p>
            <a:r>
              <a:rPr lang="en-US" dirty="0"/>
              <a:t>Interacting through POCOS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DA213-E26A-8788-A34A-B5D089E8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666" y="1165752"/>
            <a:ext cx="7240667" cy="569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784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CE4DD-DDEC-8B76-8739-441F6579E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5957"/>
          </a:xfrm>
        </p:spPr>
        <p:txBody>
          <a:bodyPr/>
          <a:lstStyle/>
          <a:p>
            <a:r>
              <a:rPr lang="en-US" dirty="0" err="1"/>
              <a:t>AutoGenerated</a:t>
            </a:r>
            <a:r>
              <a:rPr lang="en-US" dirty="0"/>
              <a:t>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681D5-647E-79FA-785B-564F6FE8D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46" y="1009094"/>
            <a:ext cx="8363380" cy="581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8419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693A-5527-DEAF-7C7E-83CAAC7E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8287"/>
          </a:xfrm>
        </p:spPr>
        <p:txBody>
          <a:bodyPr/>
          <a:lstStyle/>
          <a:p>
            <a:r>
              <a:rPr lang="en-US" dirty="0"/>
              <a:t>EXTENSION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DA6E8-3A27-10E1-E4A9-32328DE43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" y="1275015"/>
            <a:ext cx="12192000" cy="521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368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B2E5-EC56-9C71-02C4-2FC03E19F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9946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Connected Service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BC861-E099-4910-597E-17642A9C5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65" y="1016948"/>
            <a:ext cx="7664844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76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259A3-F7B8-D79E-3867-C01D896E0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8742"/>
          </a:xfrm>
        </p:spPr>
        <p:txBody>
          <a:bodyPr/>
          <a:lstStyle/>
          <a:p>
            <a:r>
              <a:rPr lang="en-US" dirty="0"/>
              <a:t>Getting Raw Property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A604F-A1D2-74B1-1F9A-D7F6F611C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81" y="1358900"/>
            <a:ext cx="10306237" cy="531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290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486C-2CFB-7D92-9B18-A82A60E84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24A2-9F3B-915F-EAD7-40E9FC1A8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9946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Connected Service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46783-92C9-4A6E-EACA-226A88B1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99" y="1055050"/>
            <a:ext cx="7702946" cy="52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0744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14B2-1802-41F5-F5B4-5D594E78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322"/>
          </a:xfrm>
        </p:spPr>
        <p:txBody>
          <a:bodyPr/>
          <a:lstStyle/>
          <a:p>
            <a:r>
              <a:rPr lang="en-US" dirty="0"/>
              <a:t>Connected Service - 3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90D8F-6A4E-F06F-6AE1-5DDFCABE4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14" y="1008894"/>
            <a:ext cx="7658494" cy="53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9110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B5AF-CE65-8FFB-67F0-ABCB5A112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322"/>
          </a:xfrm>
        </p:spPr>
        <p:txBody>
          <a:bodyPr/>
          <a:lstStyle/>
          <a:p>
            <a:r>
              <a:rPr lang="en-US" dirty="0"/>
              <a:t>Connected Service - 4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43BA1-8842-FCE2-C371-DDAF54BE3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72" y="1011286"/>
            <a:ext cx="779820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7651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089C8-E835-D956-192B-2BFB015BC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4ECFC-9CDF-28CD-2133-73B3A984B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322"/>
          </a:xfrm>
        </p:spPr>
        <p:txBody>
          <a:bodyPr/>
          <a:lstStyle/>
          <a:p>
            <a:r>
              <a:rPr lang="en-US" dirty="0"/>
              <a:t>Connected Service - 5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C0ABC-23FD-4C9B-AC3F-B81A5601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761"/>
            <a:ext cx="12192000" cy="279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1715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FEF6A-CEAB-BFD4-279D-35D0B411B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4348"/>
          </a:xfrm>
        </p:spPr>
        <p:txBody>
          <a:bodyPr>
            <a:normAutofit fontScale="90000"/>
          </a:bodyPr>
          <a:lstStyle/>
          <a:p>
            <a:r>
              <a:rPr lang="en-US" dirty="0"/>
              <a:t>Auto generated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72BF1-B9D3-0307-3ADE-D4BA54A0D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078"/>
            <a:ext cx="12192000" cy="450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950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6964C-3E90-E6D8-D0AD-594FC26C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21383-D4F7-B1B8-76CF-E8956F21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4348"/>
          </a:xfrm>
        </p:spPr>
        <p:txBody>
          <a:bodyPr>
            <a:normAutofit fontScale="90000"/>
          </a:bodyPr>
          <a:lstStyle/>
          <a:p>
            <a:r>
              <a:rPr lang="en-US" dirty="0"/>
              <a:t>Auto generated client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C488C1-0DD4-4B18-D6F0-AEBD75C2B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1" y="1006720"/>
            <a:ext cx="11752278" cy="579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6306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42783-656A-8F9C-2C4B-F7C1C717C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2347C-F7CB-6916-3B3D-207FDAE5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4348"/>
          </a:xfrm>
        </p:spPr>
        <p:txBody>
          <a:bodyPr>
            <a:normAutofit fontScale="90000"/>
          </a:bodyPr>
          <a:lstStyle/>
          <a:p>
            <a:r>
              <a:rPr lang="en-US" dirty="0"/>
              <a:t>Auto generated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A6221-0E40-FD7D-21CE-8FBFE9064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95" y="1112226"/>
            <a:ext cx="11330609" cy="57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8772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7F075-C274-70D0-D43A-2564763C9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160"/>
          </a:xfrm>
        </p:spPr>
        <p:txBody>
          <a:bodyPr>
            <a:normAutofit fontScale="90000"/>
          </a:bodyPr>
          <a:lstStyle/>
          <a:p>
            <a:r>
              <a:rPr lang="en-US" dirty="0"/>
              <a:t>Auto generated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8CB26-8C88-A257-1061-A3499D10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21" y="1107586"/>
            <a:ext cx="10607628" cy="53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85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C1B08-1CF8-F326-6162-5FBECBD82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AD5BF-26F0-A4CE-0201-627F1C499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160"/>
          </a:xfrm>
        </p:spPr>
        <p:txBody>
          <a:bodyPr>
            <a:normAutofit fontScale="90000"/>
          </a:bodyPr>
          <a:lstStyle/>
          <a:p>
            <a:r>
              <a:rPr lang="en-US" dirty="0"/>
              <a:t>Auto generated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B96A3-6ABE-63D8-B42F-01FCAAA6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493"/>
            <a:ext cx="12192000" cy="562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6821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1B3E9-275C-4B49-D689-30E064009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BC82-1894-8165-714F-7D3B61A21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160"/>
          </a:xfrm>
        </p:spPr>
        <p:txBody>
          <a:bodyPr>
            <a:normAutofit fontScale="90000"/>
          </a:bodyPr>
          <a:lstStyle/>
          <a:p>
            <a:r>
              <a:rPr lang="en-US" dirty="0"/>
              <a:t>Auto generated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555A4-02DF-8AE4-FB12-B15D68899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64" y="930512"/>
            <a:ext cx="9810861" cy="588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02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BF95-0129-80DA-344F-F2B792505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478" y="84077"/>
            <a:ext cx="10515600" cy="972828"/>
          </a:xfrm>
        </p:spPr>
        <p:txBody>
          <a:bodyPr/>
          <a:lstStyle/>
          <a:p>
            <a:r>
              <a:rPr lang="en-US" dirty="0"/>
              <a:t>Getting Raw Property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982F6-A30C-96EC-F478-A494D5E43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49" y="1223844"/>
            <a:ext cx="7664844" cy="38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9043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1351-7F7A-46AE-5191-E8E015E15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3628"/>
          </a:xfrm>
        </p:spPr>
        <p:txBody>
          <a:bodyPr/>
          <a:lstStyle/>
          <a:p>
            <a:r>
              <a:rPr lang="en-US" dirty="0"/>
              <a:t>BATCH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C99F7-7EA9-65D9-DBAE-27544165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86" y="1226422"/>
            <a:ext cx="10141085" cy="553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589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26D5-FBB3-03F6-036F-A0BE7996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9691"/>
          </a:xfrm>
        </p:spPr>
        <p:txBody>
          <a:bodyPr>
            <a:normAutofit fontScale="90000"/>
          </a:bodyPr>
          <a:lstStyle/>
          <a:p>
            <a:r>
              <a:rPr lang="en-US" dirty="0"/>
              <a:t>BATCH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A03C5-CD99-CD4B-041A-06D8B3EE0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6" y="1048987"/>
            <a:ext cx="10671582" cy="555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497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5E47-8AA0-5DD7-4CD9-BE37661F5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299" y="3012374"/>
            <a:ext cx="4169229" cy="58189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Javascript</a:t>
            </a:r>
            <a:r>
              <a:rPr lang="en-US" dirty="0"/>
              <a:t> Clients</a:t>
            </a:r>
          </a:p>
        </p:txBody>
      </p:sp>
    </p:spTree>
    <p:extLst>
      <p:ext uri="{BB962C8B-B14F-4D97-AF65-F5344CB8AC3E}">
        <p14:creationId xmlns:p14="http://schemas.microsoft.com/office/powerpoint/2010/main" val="343437525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09FE-6858-BEF4-B73A-5F742B64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7262"/>
          </a:xfrm>
        </p:spPr>
        <p:txBody>
          <a:bodyPr>
            <a:normAutofit fontScale="90000"/>
          </a:bodyPr>
          <a:lstStyle/>
          <a:p>
            <a:r>
              <a:rPr lang="en-US" dirty="0"/>
              <a:t>For Node.JS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903C4-D128-CF92-AA5F-072479595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057"/>
            <a:ext cx="12192000" cy="1410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32A56-E04F-035A-4A2E-005C4379AA27}"/>
              </a:ext>
            </a:extLst>
          </p:cNvPr>
          <p:cNvSpPr txBox="1"/>
          <p:nvPr/>
        </p:nvSpPr>
        <p:spPr>
          <a:xfrm>
            <a:off x="39003" y="3009793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LINQ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0D04C4-2D14-C9A3-8E8F-3521532A1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3" y="3478875"/>
            <a:ext cx="1219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7933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93D6A-6A43-F255-B77A-BA6052972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8FB7B-D082-8A6C-A6F4-B97D758B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7262"/>
          </a:xfrm>
        </p:spPr>
        <p:txBody>
          <a:bodyPr>
            <a:normAutofit fontScale="90000"/>
          </a:bodyPr>
          <a:lstStyle/>
          <a:p>
            <a:r>
              <a:rPr lang="en-US" dirty="0"/>
              <a:t>For Angular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B34C4-BEDE-CC03-C920-54294276A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9" y="1025198"/>
            <a:ext cx="12192000" cy="1904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62447B-6D36-4738-8B9C-C02AD5A811F1}"/>
              </a:ext>
            </a:extLst>
          </p:cNvPr>
          <p:cNvSpPr txBox="1"/>
          <p:nvPr/>
        </p:nvSpPr>
        <p:spPr>
          <a:xfrm>
            <a:off x="1092080" y="3319575"/>
            <a:ext cx="8325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featured. Client-side querying, caching, change tracking and so on all are included.</a:t>
            </a:r>
          </a:p>
        </p:txBody>
      </p:sp>
    </p:spTree>
    <p:extLst>
      <p:ext uri="{BB962C8B-B14F-4D97-AF65-F5344CB8AC3E}">
        <p14:creationId xmlns:p14="http://schemas.microsoft.com/office/powerpoint/2010/main" val="327469505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BAAF8-1A5B-0D03-BD0D-F45FAB143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C61D-8FEB-25BF-2AFC-5A6A1EBE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7262"/>
          </a:xfrm>
        </p:spPr>
        <p:txBody>
          <a:bodyPr>
            <a:normAutofit fontScale="90000"/>
          </a:bodyPr>
          <a:lstStyle/>
          <a:p>
            <a:r>
              <a:rPr lang="en-US" dirty="0"/>
              <a:t>Suggested by ODATA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D2C78-8586-5D59-E007-E032E60E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817"/>
            <a:ext cx="12192000" cy="276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9239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AF41C-0A1A-941E-053F-1FAEF5CF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0608"/>
          </a:xfrm>
        </p:spPr>
        <p:txBody>
          <a:bodyPr>
            <a:normAutofit fontScale="90000"/>
          </a:bodyPr>
          <a:lstStyle/>
          <a:p>
            <a:r>
              <a:rPr lang="en-US" dirty="0"/>
              <a:t>Razor Pages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22171-F96C-1A40-F348-A32877A86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66" y="1002999"/>
            <a:ext cx="8331628" cy="585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5264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9170-498F-1BFF-B840-802BCE01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8231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CE332-2522-F1C5-91F7-1BB71ACD1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19" y="940970"/>
            <a:ext cx="8306227" cy="57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8862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1674-38E6-A43C-77FB-D2013C912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5939"/>
          </a:xfrm>
        </p:spPr>
        <p:txBody>
          <a:bodyPr>
            <a:normAutofit fontScale="90000"/>
          </a:bodyPr>
          <a:lstStyle/>
          <a:p>
            <a:r>
              <a:rPr lang="en-US" dirty="0"/>
              <a:t>Razor Pages - Create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356BD-E11D-7EDA-C892-7FD371AF3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02" y="928814"/>
            <a:ext cx="8464985" cy="589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131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B6772-5C02-347D-0BFD-6CEC220C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EC367-EBE4-0AAB-7762-4D0C3EB4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593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B2D32-9FFA-7B2A-4F76-C6FDB2CE0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3" y="203682"/>
            <a:ext cx="11839074" cy="665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69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7B8E9-58AE-F9F0-F6AC-03446AF95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0943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Child Collection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1C439-274B-7AF0-8A93-60740B37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91" y="946068"/>
            <a:ext cx="11281618" cy="591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0280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47682-9823-70BC-FFD4-A7E9C4CD9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D39A-EB8D-4A54-67AA-A264B3833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5939"/>
          </a:xfrm>
        </p:spPr>
        <p:txBody>
          <a:bodyPr>
            <a:normAutofit fontScale="90000"/>
          </a:bodyPr>
          <a:lstStyle/>
          <a:p>
            <a:r>
              <a:rPr lang="en-US" dirty="0"/>
              <a:t>Minification </a:t>
            </a:r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08AB2-8EEA-6AD2-FE0C-1D9408238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1" y="822934"/>
            <a:ext cx="8096666" cy="2292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1E488B-F95E-E70B-4231-DA07B9430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1" y="3188271"/>
            <a:ext cx="6902805" cy="1835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8DF51F-9468-E74D-E8D1-EA5DAEB16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541" y="2503650"/>
            <a:ext cx="4521432" cy="40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3031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8B45-38B9-E6FF-3A99-D7EBC6D0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659"/>
          </a:xfrm>
        </p:spPr>
        <p:txBody>
          <a:bodyPr/>
          <a:lstStyle/>
          <a:p>
            <a:r>
              <a:rPr lang="en-US" dirty="0"/>
              <a:t>Adding the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278E0-466D-BBB0-734A-804D52638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784"/>
            <a:ext cx="12192000" cy="269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6330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1006-16D9-E72B-3C67-54450AF9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407"/>
          </a:xfrm>
        </p:spPr>
        <p:txBody>
          <a:bodyPr/>
          <a:lstStyle/>
          <a:p>
            <a:r>
              <a:rPr lang="en-US" dirty="0"/>
              <a:t>Reading and Querying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319B8-7512-1BE5-72B3-73170B0B2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69" y="1092529"/>
            <a:ext cx="7321604" cy="567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83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9632C-FE5A-5908-9F7C-720345720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615"/>
          </a:xfrm>
        </p:spPr>
        <p:txBody>
          <a:bodyPr/>
          <a:lstStyle/>
          <a:p>
            <a:r>
              <a:rPr lang="en-US" dirty="0"/>
              <a:t>Reading and Querying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C09F6-0C5E-8DFF-9199-02CFA346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856"/>
            <a:ext cx="12192000" cy="309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5934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4715-639F-AF92-1BB8-10B114265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7616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and Querying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E8308-439E-722B-FC06-7BAFC8419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55" y="1295078"/>
            <a:ext cx="9982713" cy="31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674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129B7-1EF4-704C-9D98-D90EC1691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</p:spPr>
        <p:txBody>
          <a:bodyPr/>
          <a:lstStyle/>
          <a:p>
            <a:r>
              <a:rPr lang="en-US" dirty="0"/>
              <a:t>Reading and Querying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6756E-CDA6-C5BA-2775-135E2E76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30" y="1227116"/>
            <a:ext cx="10027165" cy="49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4501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F9CD6-6FEE-E650-1806-AE87B2212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3915-6A36-7ED2-54E9-55D034D4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</p:spPr>
        <p:txBody>
          <a:bodyPr/>
          <a:lstStyle/>
          <a:p>
            <a:r>
              <a:rPr lang="en-US" dirty="0"/>
              <a:t>Reading and Querying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D28607-49A7-C234-C5FE-384D78CD4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059"/>
            <a:ext cx="12192000" cy="448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5614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2BEF7-F0BD-ECCC-74C2-D736AE597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FA32-3256-9F97-34F8-A3BD32925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</p:spPr>
        <p:txBody>
          <a:bodyPr/>
          <a:lstStyle/>
          <a:p>
            <a:r>
              <a:rPr lang="en-US" dirty="0"/>
              <a:t>Reading and Querying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FB4AB-92F6-8E3D-5CBA-FC9A07C1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655"/>
            <a:ext cx="12192000" cy="53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3291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5307D-AC66-93BA-753F-B49292802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362D3-F9AA-F4FB-0EE8-FDBAF2C0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446"/>
          </a:xfrm>
        </p:spPr>
        <p:txBody>
          <a:bodyPr/>
          <a:lstStyle/>
          <a:p>
            <a:r>
              <a:rPr lang="en-US" dirty="0"/>
              <a:t>Manipulating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D1D6E-103B-E6AE-225C-D1C8BE48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84" y="1088572"/>
            <a:ext cx="9483231" cy="576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3571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1666-0090-3F4D-0A2B-A46149A3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446"/>
          </a:xfrm>
        </p:spPr>
        <p:txBody>
          <a:bodyPr/>
          <a:lstStyle/>
          <a:p>
            <a:r>
              <a:rPr lang="en-US" dirty="0"/>
              <a:t>Manipulating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A6541-14BB-B9A1-E1F0-9D171197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0252"/>
            <a:ext cx="12192000" cy="189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70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25FA6-01D4-4CA1-6DDB-65723009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00" y="2529205"/>
            <a:ext cx="10515600" cy="1325563"/>
          </a:xfrm>
        </p:spPr>
        <p:txBody>
          <a:bodyPr/>
          <a:lstStyle/>
          <a:p>
            <a:r>
              <a:rPr lang="en-US" dirty="0"/>
              <a:t>Manipulating OData resources</a:t>
            </a:r>
          </a:p>
        </p:txBody>
      </p:sp>
    </p:spTree>
    <p:extLst>
      <p:ext uri="{BB962C8B-B14F-4D97-AF65-F5344CB8AC3E}">
        <p14:creationId xmlns:p14="http://schemas.microsoft.com/office/powerpoint/2010/main" val="182507270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F5270-D392-E903-3135-B9DC6C5D2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38FC-8383-D7BD-207F-07A295B0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446"/>
          </a:xfrm>
        </p:spPr>
        <p:txBody>
          <a:bodyPr/>
          <a:lstStyle/>
          <a:p>
            <a:r>
              <a:rPr lang="en-US" dirty="0"/>
              <a:t>Manipulating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2E287-4617-6F11-4E5F-401613A18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78" y="1005443"/>
            <a:ext cx="10197934" cy="58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3709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20FA8-F141-2BC6-62A2-9D2F7F0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3B74-E58F-12F0-6018-49AF9C432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446"/>
          </a:xfrm>
        </p:spPr>
        <p:txBody>
          <a:bodyPr/>
          <a:lstStyle/>
          <a:p>
            <a:r>
              <a:rPr lang="en-US" dirty="0"/>
              <a:t>Manipulating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2A47F6-7515-44BE-4560-C41BD9BFF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3" y="1147735"/>
            <a:ext cx="11716352" cy="509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1478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3D73B-CBD3-58A7-DA7E-61F47DDEF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79963-1B42-D07B-4702-2F780CE0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446"/>
          </a:xfrm>
        </p:spPr>
        <p:txBody>
          <a:bodyPr/>
          <a:lstStyle/>
          <a:p>
            <a:r>
              <a:rPr lang="en-US" dirty="0"/>
              <a:t>Manipulating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4E61D-4E79-9648-58FA-2C458250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46" y="1546076"/>
            <a:ext cx="9354031" cy="26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9800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57586-50CB-C8CE-949A-C69659695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5ACFB-AFAC-7F71-AEE4-7F3F74CC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446"/>
          </a:xfrm>
        </p:spPr>
        <p:txBody>
          <a:bodyPr/>
          <a:lstStyle/>
          <a:p>
            <a:r>
              <a:rPr lang="en-US" dirty="0"/>
              <a:t>Manipulating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29A2D3-328F-6ED2-4F04-E36F6E21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45" y="1001486"/>
            <a:ext cx="10458824" cy="576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479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7B20F-548A-1CCF-D61F-47D9129BB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115A5-FE56-7E09-F5A9-6266A8E1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446"/>
          </a:xfrm>
        </p:spPr>
        <p:txBody>
          <a:bodyPr/>
          <a:lstStyle/>
          <a:p>
            <a:r>
              <a:rPr lang="en-US" dirty="0"/>
              <a:t>Manipulating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9D468-2E22-2E56-9FFD-4F2738AF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2" y="1194668"/>
            <a:ext cx="11665550" cy="31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453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00B9-DB1B-0A7B-4FDE-882F237D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Mainpulation</a:t>
            </a:r>
            <a:r>
              <a:rPr lang="en-US"/>
              <a:t> of Data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9637C-E0A6-1DF7-78FE-4DB1E77B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38" y="1575460"/>
            <a:ext cx="11697301" cy="52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81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47653-8152-B07C-E1DB-950DB84F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24541-2933-46AE-6A99-7F3070B67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93133-DE9E-AEE0-3A06-FBFAF59F0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78" y="1752084"/>
            <a:ext cx="9296878" cy="36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6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EAB8-E3B1-E4CF-1B6B-081C9D8A4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812AD-4B23-6051-B07D-9C6D11EE5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8" y="448793"/>
            <a:ext cx="8388781" cy="61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4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536C-6603-C51E-4473-A370B671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54E82-9B48-AD1C-AE74-5ED4B7DCD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4"/>
            <a:ext cx="12192000" cy="628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74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2157-D8CD-A9F7-59BE-7EA76458A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5741A-ABD2-EEBF-9BD2-6BB42F62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1371D-E7F3-D801-CF33-19FFAFF5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071"/>
            <a:ext cx="12192000" cy="621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36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70C5-24EB-32DE-6486-4B0D62A9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61B7A-6DDB-96AE-7A2D-B52CFCC95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A0C21-1DC6-B01B-B28A-1FF77CCAE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01" y="91903"/>
            <a:ext cx="8515788" cy="66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98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E764E-38CF-335A-891E-FD6A255FF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0953"/>
          </a:xfrm>
        </p:spPr>
        <p:txBody>
          <a:bodyPr/>
          <a:lstStyle/>
          <a:p>
            <a:r>
              <a:rPr lang="en-US" dirty="0"/>
              <a:t>Defining EDM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B0731-30E4-B81B-D30E-DB833A9F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585"/>
            <a:ext cx="12192000" cy="426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9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42FF-D5E5-B3A6-B7DE-E7A2828D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DD139-9A8D-3963-EE61-18EEA71A6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1DF6B-DFAB-B7BB-ECD4-C09392648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90" y="0"/>
            <a:ext cx="8175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4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E8C7F-753F-6D8A-D75A-23BDED1D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2CD03-B63C-1018-8D8B-7CD11A9E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4F76D-3C6C-4ADF-20D5-710001483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3" y="47670"/>
            <a:ext cx="8611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07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0104-A5FA-D0C5-F268-5EA33BBCE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3652C-1189-76C4-1F4E-4C799CEA5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5312B-0A1D-8882-2B1D-5DD1B1C1C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22" y="65005"/>
            <a:ext cx="8327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93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400DF-0200-A8B7-28B1-A2158D8B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A6B56-E7C1-C315-1024-946C97EDA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E72D9-9FA0-9B69-93CA-9F6EFDEB9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94" y="0"/>
            <a:ext cx="6689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72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79398-FCD8-B4D0-5B24-3161E602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3BC42-C464-35D7-E841-12677BF9E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2D608-371E-875B-872E-51BF3A0D1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91" y="110954"/>
            <a:ext cx="7988711" cy="663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86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B6DF-22C6-6F57-8382-7890CF9EB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4ADD4-3F36-1716-6DEE-2CA77C771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DAFA6-678D-B57B-82E8-AB1F5528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31" y="1196860"/>
            <a:ext cx="10439937" cy="44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5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4406-15A6-4327-FC93-DDD796DC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3B510-311D-0926-E899-F79158232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F241F-74D8-49EF-4921-24A5D00B9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46" y="63327"/>
            <a:ext cx="8141118" cy="673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4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5A1D0-1090-30CE-312C-24A815A3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0007F-8706-6ED1-94EB-59626C790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DE4CA-7B02-70F6-F414-90BE6A6A5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50" y="0"/>
            <a:ext cx="7462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5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D4733-9605-4EF4-B045-78F083C1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F16FA-66B7-BBCF-A62C-116B32C3E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A31A3-BF16-995F-8660-8A2465A79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70" y="308292"/>
            <a:ext cx="10287529" cy="40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12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A531-1FA7-4C65-1C0D-581122A2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1465E-E088-0268-C838-BBF845664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516B2-65D8-DEAE-41AD-00D94EB33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80" y="225260"/>
            <a:ext cx="8293526" cy="64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19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989D-7852-BA11-858C-14FB541BB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926DF-4F13-5DA5-7F8D-42A441538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7947"/>
            <a:ext cx="12192000" cy="322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99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C675-FFE8-BBB7-C6BC-3422FAAC2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518" y="2656115"/>
            <a:ext cx="3622964" cy="815872"/>
          </a:xfrm>
        </p:spPr>
        <p:txBody>
          <a:bodyPr/>
          <a:lstStyle/>
          <a:p>
            <a:r>
              <a:rPr lang="en-US" dirty="0"/>
              <a:t>Querying Data</a:t>
            </a:r>
          </a:p>
        </p:txBody>
      </p:sp>
    </p:spTree>
    <p:extLst>
      <p:ext uri="{BB962C8B-B14F-4D97-AF65-F5344CB8AC3E}">
        <p14:creationId xmlns:p14="http://schemas.microsoft.com/office/powerpoint/2010/main" val="1793800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C049A-F6D7-9112-20F1-EDF548A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7815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Selecting Specific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3224C-F53B-3E9A-82F5-C21ADEA9C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66260-1D59-F851-B5B3-05587401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03" y="950026"/>
            <a:ext cx="9761545" cy="59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32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9B393-9663-AF6C-21E8-BA2B794AB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7197"/>
          </a:xfrm>
        </p:spPr>
        <p:txBody>
          <a:bodyPr/>
          <a:lstStyle/>
          <a:p>
            <a:r>
              <a:rPr lang="en-US" dirty="0"/>
              <a:t>Selecting Specific Properties 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0E363-E4C3-A8F2-547F-BAA65CB6D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A6C45-9D99-FE72-4A91-0B7268E8F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58" y="1192418"/>
            <a:ext cx="9760452" cy="2438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34B19-9426-2853-EE99-D3B5D6748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88" y="3711039"/>
            <a:ext cx="9322279" cy="18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92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3917-AAB4-E806-9E37-7F20B1639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901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Selecting Specific Properties 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D1555-8CF0-B87C-A553-696A932B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45" y="1143990"/>
            <a:ext cx="7231455" cy="56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91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3917-AAB4-E806-9E37-7F20B1639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901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Selecting Specific Properties -4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41D33-4BF4-E53E-9AD1-1C5911DE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47" y="1144942"/>
            <a:ext cx="9188922" cy="30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09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E117-6ADF-F482-5070-130D4669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Specific Properties -5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99382-EADF-823B-98DB-2E1BE8FC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58" y="1539778"/>
            <a:ext cx="11341683" cy="377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3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E117-6ADF-F482-5070-130D46695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6610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Selecting Specific Properties -6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8CA30-790A-8674-F343-E624290B1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804"/>
            <a:ext cx="12192000" cy="57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67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842A-EAA7-84E5-2FBB-F022DED79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Specific Properties -7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0A1DF-F11E-5F27-3117-9CB2F3A15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1" y="1690688"/>
            <a:ext cx="9703299" cy="208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00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CB711-BCC9-68B7-9C04-01689044E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26"/>
          </a:xfrm>
        </p:spPr>
        <p:txBody>
          <a:bodyPr/>
          <a:lstStyle/>
          <a:p>
            <a:r>
              <a:rPr lang="en-US" dirty="0"/>
              <a:t>Selecting Specific Properties -8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EBCC3-5EA4-0CFF-BFAD-E2958B100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6" y="1313095"/>
            <a:ext cx="12192000" cy="565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491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A9B4-FB4A-77F2-37BF-818732717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6984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Selecting Specific Properties – Part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A9791-44D9-34FB-E35C-AE628C50C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3" y="1087746"/>
            <a:ext cx="8745723" cy="573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4705-C1EB-CD33-63BF-33DEA2ADF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2276"/>
          </a:xfrm>
        </p:spPr>
        <p:txBody>
          <a:bodyPr>
            <a:normAutofit fontScale="90000"/>
          </a:bodyPr>
          <a:lstStyle/>
          <a:p>
            <a:r>
              <a:rPr lang="en-US" dirty="0"/>
              <a:t>Service Document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8814C-FB80-A57A-C6B7-F67FDCC80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1"/>
            <a:ext cx="12192000" cy="480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800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A9B4-FB4A-77F2-37BF-818732717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6984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Selecting Specific Properties – Part 2 /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1ED99-246C-2EE3-7F30-BADA2D376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" y="1001073"/>
            <a:ext cx="8002988" cy="581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11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A9B4-FB4A-77F2-37BF-818732717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6984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Selecting Specific Properties – Part 2 /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C8720-01D7-0866-E772-DF4F4C02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7" y="983738"/>
            <a:ext cx="8101405" cy="587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575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A9B4-FB4A-77F2-37BF-818732717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6984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Selecting Specific Properties – Part 2 /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5B2D2-7448-E12D-8F3D-C8101228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54" y="1087746"/>
            <a:ext cx="8016240" cy="577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90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A9B4-FB4A-77F2-37BF-818732717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6984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Selecting Specific Properties – Part 2 /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3A43C-A441-2FE2-0238-53E762854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076"/>
            <a:ext cx="6420494" cy="587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945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A9B4-FB4A-77F2-37BF-818732717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6984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Selecting Specific Properties – Part 2 /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A41D5-801E-048C-4070-C06D9914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2" y="983737"/>
            <a:ext cx="5288387" cy="583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00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A9B4-FB4A-77F2-37BF-818732717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6984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Selecting Specific Properties – Part 2 /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12BD6-383B-26EF-153F-280962B2F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8" y="1048742"/>
            <a:ext cx="6752492" cy="580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30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A9B4-FB4A-77F2-37BF-818732717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6984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Selecting Specific Properties – Part 2 /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D82D3-7ACE-3C47-7FFD-504773421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71" y="942110"/>
            <a:ext cx="5149433" cy="591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274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83F5-71F3-8AF1-A4A4-0D3939514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2285"/>
          </a:xfrm>
        </p:spPr>
        <p:txBody>
          <a:bodyPr>
            <a:normAutofit fontScale="90000"/>
          </a:bodyPr>
          <a:lstStyle/>
          <a:p>
            <a:r>
              <a:rPr lang="en-US" dirty="0"/>
              <a:t>Including Related Entities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6B452-3BBB-A159-EB4A-A341E7802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873"/>
            <a:ext cx="12192000" cy="395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505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83F5-71F3-8AF1-A4A4-0D3939514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2285"/>
          </a:xfrm>
        </p:spPr>
        <p:txBody>
          <a:bodyPr>
            <a:normAutofit fontScale="90000"/>
          </a:bodyPr>
          <a:lstStyle/>
          <a:p>
            <a:r>
              <a:rPr lang="en-US" dirty="0"/>
              <a:t>Including Related Entities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4E957-6C5E-89C7-8856-46D2DECED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5" y="1057410"/>
            <a:ext cx="11841969" cy="580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504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83F5-71F3-8AF1-A4A4-0D3939514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2285"/>
          </a:xfrm>
        </p:spPr>
        <p:txBody>
          <a:bodyPr>
            <a:normAutofit fontScale="90000"/>
          </a:bodyPr>
          <a:lstStyle/>
          <a:p>
            <a:r>
              <a:rPr lang="en-US" dirty="0"/>
              <a:t>Including Related Entities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0A62C-81F1-A92A-3700-59C7698D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9" y="1009740"/>
            <a:ext cx="6693613" cy="5848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C687F-0E8B-43DA-5521-ED8FBB2A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29" y="1162140"/>
            <a:ext cx="6693613" cy="584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7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F57BB-06C5-3453-F901-E2B2CCC30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9956"/>
          </a:xfrm>
        </p:spPr>
        <p:txBody>
          <a:bodyPr/>
          <a:lstStyle/>
          <a:p>
            <a:r>
              <a:rPr lang="en-US" dirty="0"/>
              <a:t>Metadata document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645BA-E837-125D-E0EF-6D031C488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1005406"/>
            <a:ext cx="10424160" cy="585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366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83F5-71F3-8AF1-A4A4-0D3939514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2285"/>
          </a:xfrm>
        </p:spPr>
        <p:txBody>
          <a:bodyPr>
            <a:normAutofit fontScale="90000"/>
          </a:bodyPr>
          <a:lstStyle/>
          <a:p>
            <a:r>
              <a:rPr lang="en-US" dirty="0"/>
              <a:t>Including Related Entities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5D313C-752D-E8F3-5DA8-8DF18FE2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9" y="1057410"/>
            <a:ext cx="10039866" cy="21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431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83F5-71F3-8AF1-A4A4-0D3939514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2285"/>
          </a:xfrm>
        </p:spPr>
        <p:txBody>
          <a:bodyPr>
            <a:normAutofit fontScale="90000"/>
          </a:bodyPr>
          <a:lstStyle/>
          <a:p>
            <a:r>
              <a:rPr lang="en-US" dirty="0"/>
              <a:t>Including Related Entities - 5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54063-419B-237F-399D-8D229F123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987"/>
            <a:ext cx="12192000" cy="34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40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83F5-71F3-8AF1-A4A4-0D3939514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2285"/>
          </a:xfrm>
        </p:spPr>
        <p:txBody>
          <a:bodyPr>
            <a:normAutofit fontScale="90000"/>
          </a:bodyPr>
          <a:lstStyle/>
          <a:p>
            <a:r>
              <a:rPr lang="en-US" dirty="0"/>
              <a:t>Including Related Entities - 6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6040D-3F50-199C-63F1-3615D15B3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007" y="1203430"/>
            <a:ext cx="12192000" cy="198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46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E472D-5BC7-41D8-4C59-118AEFA28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2276"/>
          </a:xfrm>
        </p:spPr>
        <p:txBody>
          <a:bodyPr>
            <a:normAutofit fontScale="90000"/>
          </a:bodyPr>
          <a:lstStyle/>
          <a:p>
            <a:r>
              <a:rPr lang="en-US" dirty="0"/>
              <a:t>Including Related Entities - 7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DC61AF-813A-32C9-128C-63C00038E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6" y="853729"/>
            <a:ext cx="4849511" cy="60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636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E472D-5BC7-41D8-4C59-118AEFA28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48" y="109441"/>
            <a:ext cx="10515600" cy="380262"/>
          </a:xfrm>
        </p:spPr>
        <p:txBody>
          <a:bodyPr>
            <a:normAutofit fontScale="90000"/>
          </a:bodyPr>
          <a:lstStyle/>
          <a:p>
            <a:r>
              <a:rPr lang="en-US" dirty="0"/>
              <a:t>Including Related Entities - 8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2EE40-1ABA-F36E-314C-62EABBED3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376"/>
            <a:ext cx="4604607" cy="628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20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2B5F1-49D0-B34C-CC7C-97A7F525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9067"/>
          </a:xfrm>
        </p:spPr>
        <p:txBody>
          <a:bodyPr>
            <a:normAutofit fontScale="90000"/>
          </a:bodyPr>
          <a:lstStyle/>
          <a:p>
            <a:r>
              <a:rPr lang="en-US" dirty="0"/>
              <a:t>Including Related Entities - 9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E80A1-ABEC-F978-F60C-FFCEBCC98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3" y="1109582"/>
            <a:ext cx="4578875" cy="570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666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2B5F1-49D0-B34C-CC7C-97A7F525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9067"/>
          </a:xfrm>
        </p:spPr>
        <p:txBody>
          <a:bodyPr>
            <a:normAutofit fontScale="90000"/>
          </a:bodyPr>
          <a:lstStyle/>
          <a:p>
            <a:r>
              <a:rPr lang="en-US" dirty="0"/>
              <a:t>Including Related Entities - 10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2E596-61D6-4381-4B76-227759ED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0" y="870856"/>
            <a:ext cx="4976668" cy="59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27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C854-15BE-C58F-7237-52ABB2777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4723"/>
          </a:xfrm>
        </p:spPr>
        <p:txBody>
          <a:bodyPr/>
          <a:lstStyle/>
          <a:p>
            <a:r>
              <a:rPr lang="en-US" dirty="0"/>
              <a:t>Queries – Ordering Entities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4FFD6-3D8D-6172-8D64-FCF5AB180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06" y="1549708"/>
            <a:ext cx="9970012" cy="28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905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6BF2-B68C-E520-D359-3D88F6B66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160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Orderby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F91B0-A6A8-72B7-BF25-234364FF0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" y="944736"/>
            <a:ext cx="4467575" cy="59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90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6BF2-B68C-E520-D359-3D88F6B66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160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Orderby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8D9E2-7B71-CB7B-2E9F-F73DA13B9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651" y="0"/>
            <a:ext cx="4640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40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D361-D7B9-20F1-4FF8-84FFC9658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061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ODATAController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B3458-1EAF-FA74-1985-D4A83CB2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078"/>
            <a:ext cx="12192000" cy="53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629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6BF2-B68C-E520-D359-3D88F6B66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160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Orderby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2B36DD-DE69-C654-D255-D84590AEB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664" y="0"/>
            <a:ext cx="4576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015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9E82-703B-6E05-1451-37D383C5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027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Orderby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3A0D8-A19B-AF1E-163F-65EA86F7A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523" y="0"/>
            <a:ext cx="4606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071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9E82-703B-6E05-1451-37D383C5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027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Orderby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80093-B8CF-731D-4EAF-338B99474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191" y="0"/>
            <a:ext cx="6673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066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9E82-703B-6E05-1451-37D383C5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027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Orderby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BD894-F1AF-C9EA-8DEB-2D464F1E5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78" y="0"/>
            <a:ext cx="5585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358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9E82-703B-6E05-1451-37D383C5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0272"/>
          </a:xfrm>
        </p:spPr>
        <p:txBody>
          <a:bodyPr>
            <a:normAutofit fontScale="90000"/>
          </a:bodyPr>
          <a:lstStyle/>
          <a:p>
            <a:r>
              <a:rPr lang="en-US" dirty="0"/>
              <a:t>Paging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D0CCC-557C-DB5C-C4C0-CDDA0A098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01" y="1020495"/>
            <a:ext cx="10065267" cy="31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118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9E82-703B-6E05-1451-37D383C5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0272"/>
          </a:xfrm>
        </p:spPr>
        <p:txBody>
          <a:bodyPr>
            <a:normAutofit fontScale="90000"/>
          </a:bodyPr>
          <a:lstStyle/>
          <a:p>
            <a:r>
              <a:rPr lang="en-US" dirty="0"/>
              <a:t>Paging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9862D-244C-F373-02A8-7C94BC09C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374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9E82-703B-6E05-1451-37D383C5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0272"/>
          </a:xfrm>
        </p:spPr>
        <p:txBody>
          <a:bodyPr>
            <a:normAutofit fontScale="90000"/>
          </a:bodyPr>
          <a:lstStyle/>
          <a:p>
            <a:r>
              <a:rPr lang="en-US" dirty="0"/>
              <a:t>Paging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AD709-9AF6-7546-06FE-A108887A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554" y="0"/>
            <a:ext cx="5172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028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9E82-703B-6E05-1451-37D383C5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0272"/>
          </a:xfrm>
        </p:spPr>
        <p:txBody>
          <a:bodyPr>
            <a:normAutofit fontScale="90000"/>
          </a:bodyPr>
          <a:lstStyle/>
          <a:p>
            <a:r>
              <a:rPr lang="en-US" dirty="0"/>
              <a:t>Paging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1F3D7-A77D-8256-8D3F-848C1269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42" y="0"/>
            <a:ext cx="6248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168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9E82-703B-6E05-1451-37D383C5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0272"/>
          </a:xfrm>
        </p:spPr>
        <p:txBody>
          <a:bodyPr>
            <a:normAutofit fontScale="90000"/>
          </a:bodyPr>
          <a:lstStyle/>
          <a:p>
            <a:r>
              <a:rPr lang="en-US" dirty="0"/>
              <a:t>Paging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5834BB-A31F-C0F9-12CB-D76FD18B8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81" y="976327"/>
            <a:ext cx="9398483" cy="18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415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9E82-703B-6E05-1451-37D383C5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0272"/>
          </a:xfrm>
        </p:spPr>
        <p:txBody>
          <a:bodyPr>
            <a:normAutofit fontScale="90000"/>
          </a:bodyPr>
          <a:lstStyle/>
          <a:p>
            <a:r>
              <a:rPr lang="en-US" dirty="0"/>
              <a:t>Paging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3B713-AA58-5C22-A45F-DF0960081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241" y="0"/>
            <a:ext cx="6781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27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00D4-6174-17DC-1A39-2A1422225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279"/>
          </a:xfrm>
        </p:spPr>
        <p:txBody>
          <a:bodyPr>
            <a:normAutofit fontScale="90000"/>
          </a:bodyPr>
          <a:lstStyle/>
          <a:p>
            <a:r>
              <a:rPr lang="en-US" dirty="0"/>
              <a:t>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131BB-C0A7-0297-5998-0D7215052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1" y="1235090"/>
            <a:ext cx="10649497" cy="55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205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9E82-703B-6E05-1451-37D383C5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0272"/>
          </a:xfrm>
        </p:spPr>
        <p:txBody>
          <a:bodyPr>
            <a:normAutofit fontScale="90000"/>
          </a:bodyPr>
          <a:lstStyle/>
          <a:p>
            <a:r>
              <a:rPr lang="en-US" dirty="0"/>
              <a:t>Paging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A58E8-A28A-D83B-631A-79C672A5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564" y="0"/>
            <a:ext cx="6696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404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9E82-703B-6E05-1451-37D383C5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0272"/>
          </a:xfrm>
        </p:spPr>
        <p:txBody>
          <a:bodyPr>
            <a:normAutofit fontScale="90000"/>
          </a:bodyPr>
          <a:lstStyle/>
          <a:p>
            <a:r>
              <a:rPr lang="en-US" dirty="0"/>
              <a:t>Paging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07845-81C4-2121-F2A3-B117E80D3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6" y="875398"/>
            <a:ext cx="11240078" cy="26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467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9E82-703B-6E05-1451-37D383C5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0272"/>
          </a:xfrm>
        </p:spPr>
        <p:txBody>
          <a:bodyPr>
            <a:normAutofit fontScale="90000"/>
          </a:bodyPr>
          <a:lstStyle/>
          <a:p>
            <a:r>
              <a:rPr lang="en-US" dirty="0"/>
              <a:t>Paging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AF093-598C-CDFC-AD1E-50FBC42E8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599" y="0"/>
            <a:ext cx="4724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365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9E82-703B-6E05-1451-37D383C5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0272"/>
          </a:xfrm>
        </p:spPr>
        <p:txBody>
          <a:bodyPr>
            <a:normAutofit fontScale="90000"/>
          </a:bodyPr>
          <a:lstStyle/>
          <a:p>
            <a:r>
              <a:rPr lang="en-US" dirty="0"/>
              <a:t>Paging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EE783-17B7-CAAF-409E-FB0B3E0DD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043" y="0"/>
            <a:ext cx="4701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344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C07A-4AC6-E05F-79AB-68EFAE82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2397"/>
          </a:xfrm>
        </p:spPr>
        <p:txBody>
          <a:bodyPr>
            <a:normAutofit fontScale="90000"/>
          </a:bodyPr>
          <a:lstStyle/>
          <a:p>
            <a:r>
              <a:rPr lang="en-US" dirty="0"/>
              <a:t>paging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B0BA6-3720-6F42-6A7A-CAEB83AF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492" y="0"/>
            <a:ext cx="469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679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6B11-5AC4-BF7D-F2CB-0608D0BF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9696"/>
          </a:xfrm>
        </p:spPr>
        <p:txBody>
          <a:bodyPr/>
          <a:lstStyle/>
          <a:p>
            <a:r>
              <a:rPr lang="en-US" dirty="0"/>
              <a:t>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24572-A716-F667-4D73-7FBED501D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3F8C6-FBA7-5C93-462B-A57BB6528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14" y="1131243"/>
            <a:ext cx="9284177" cy="499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455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C07A-4AC6-E05F-79AB-68EFAE82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2397"/>
          </a:xfrm>
        </p:spPr>
        <p:txBody>
          <a:bodyPr>
            <a:normAutofit fontScale="90000"/>
          </a:bodyPr>
          <a:lstStyle/>
          <a:p>
            <a:r>
              <a:rPr lang="en-US" dirty="0"/>
              <a:t>paging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3485A-0739-C4F1-7261-C81521E2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43" y="0"/>
            <a:ext cx="4829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574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C07A-4AC6-E05F-79AB-68EFAE82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2397"/>
          </a:xfrm>
        </p:spPr>
        <p:txBody>
          <a:bodyPr>
            <a:normAutofit fontScale="90000"/>
          </a:bodyPr>
          <a:lstStyle/>
          <a:p>
            <a:r>
              <a:rPr lang="en-US" dirty="0"/>
              <a:t>paging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97AD4-191C-F427-BC0E-66DE02338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105" y="0"/>
            <a:ext cx="4699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179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6E46-8ED1-2F45-BB76-3E355FB1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9208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0956EC-A2E5-A651-5131-C84B7BED0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14" y="897467"/>
            <a:ext cx="10981372" cy="565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106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6E46-8ED1-2F45-BB76-3E355FB1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9208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4007B-4CFC-F193-89E1-5D5DA959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904874"/>
            <a:ext cx="10972801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70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F385-4765-2757-DDEF-F19816B10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 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003C9-2207-CEA8-77D8-3C2FA86DF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0" y="1239988"/>
            <a:ext cx="10030547" cy="49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6E46-8ED1-2F45-BB76-3E355FB1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9208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51812-5DF0-0F7B-0371-610906D07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34" y="914400"/>
            <a:ext cx="10524132" cy="581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901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6E46-8ED1-2F45-BB76-3E355FB1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9208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EB9C7-75E6-7FE4-CA3B-BCF187C04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6" y="1066800"/>
            <a:ext cx="10935648" cy="554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192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6E46-8ED1-2F45-BB76-3E355FB1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9208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294DC-022D-FFF4-5516-3E8F6D9D6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5" y="804334"/>
            <a:ext cx="10950889" cy="577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594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56D30-CB9E-2B22-83B0-2E4493813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3886B-0D2D-56DB-DACC-C10E059A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45" y="1162050"/>
            <a:ext cx="10958510" cy="560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432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56D30-CB9E-2B22-83B0-2E4493813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F9393-B4F8-02D4-472B-05949BFAB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4" y="990600"/>
            <a:ext cx="10973751" cy="55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595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CC28-B6F5-DD64-B2BC-5D264C3D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1200"/>
          </a:xfrm>
        </p:spPr>
        <p:txBody>
          <a:bodyPr/>
          <a:lstStyle/>
          <a:p>
            <a:r>
              <a:rPr lang="en-US" dirty="0"/>
              <a:t>filter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24523-A069-828F-0908-204D74D1D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3" y="1009649"/>
            <a:ext cx="10996613" cy="526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183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CC28-B6F5-DD64-B2BC-5D264C3D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1200"/>
          </a:xfrm>
        </p:spPr>
        <p:txBody>
          <a:bodyPr/>
          <a:lstStyle/>
          <a:p>
            <a:r>
              <a:rPr lang="en-US" dirty="0"/>
              <a:t>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A118A-3E62-2718-0528-35B63D66E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07" y="942974"/>
            <a:ext cx="10835186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723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700E2-AD5E-7BB2-A37D-E4A30A28C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en-US" dirty="0"/>
              <a:t>Arithmetic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C6C7C-20D2-71B7-3B16-FCAA478E2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000126"/>
            <a:ext cx="10996613" cy="59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231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5713-18D4-4A8C-DB37-912281CFF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94" y="75877"/>
            <a:ext cx="10515600" cy="857184"/>
          </a:xfrm>
        </p:spPr>
        <p:txBody>
          <a:bodyPr>
            <a:normAutofit/>
          </a:bodyPr>
          <a:lstStyle/>
          <a:p>
            <a:r>
              <a:rPr lang="en-US" dirty="0"/>
              <a:t>Precedence and grouping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DA867-44A3-2E53-136C-0FF142F8B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061"/>
            <a:ext cx="12192000" cy="601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847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5713-18D4-4A8C-DB37-912281CFF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94" y="75877"/>
            <a:ext cx="10515600" cy="857184"/>
          </a:xfrm>
        </p:spPr>
        <p:txBody>
          <a:bodyPr>
            <a:normAutofit/>
          </a:bodyPr>
          <a:lstStyle/>
          <a:p>
            <a:r>
              <a:rPr lang="en-US" dirty="0"/>
              <a:t>Precedence and grouping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B28CE-985D-FD7D-993B-F205D5D9B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93" y="933060"/>
            <a:ext cx="9017414" cy="59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47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3427</TotalTime>
  <Words>810</Words>
  <Application>Microsoft Office PowerPoint</Application>
  <PresentationFormat>Widescreen</PresentationFormat>
  <Paragraphs>229</Paragraphs>
  <Slides>245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245</vt:i4>
      </vt:variant>
    </vt:vector>
  </HeadingPairs>
  <TitlesOfParts>
    <vt:vector size="24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Defining EDM model</vt:lpstr>
      <vt:lpstr>PowerPoint Presentation</vt:lpstr>
      <vt:lpstr>Service Document</vt:lpstr>
      <vt:lpstr>Metadata document</vt:lpstr>
      <vt:lpstr>ODATAController</vt:lpstr>
      <vt:lpstr>GET</vt:lpstr>
      <vt:lpstr>POSTMAN GET</vt:lpstr>
      <vt:lpstr>ODATA METADATA MINIMAL</vt:lpstr>
      <vt:lpstr>ODATA METADATA FULL</vt:lpstr>
      <vt:lpstr>ODATA METADATA NONE</vt:lpstr>
      <vt:lpstr>Get an individual Key - 1</vt:lpstr>
      <vt:lpstr>Get an individual Key - 2</vt:lpstr>
      <vt:lpstr>Get an individual Key - 3</vt:lpstr>
      <vt:lpstr>Get an individual Key - 4</vt:lpstr>
      <vt:lpstr>Getting individual properties - 1</vt:lpstr>
      <vt:lpstr>Getting individual properties - 2</vt:lpstr>
      <vt:lpstr>Getting individual properties - 3</vt:lpstr>
      <vt:lpstr>Getting individual properties - 4</vt:lpstr>
      <vt:lpstr>Getting Raw Property values</vt:lpstr>
      <vt:lpstr>Getting Raw Property values</vt:lpstr>
      <vt:lpstr>Getting Child Collection Properties</vt:lpstr>
      <vt:lpstr>Manipulating OData resources</vt:lpstr>
      <vt:lpstr>Creating a resource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Data</vt:lpstr>
      <vt:lpstr>Selecting Specific Properties</vt:lpstr>
      <vt:lpstr>Selecting Specific Properties -2</vt:lpstr>
      <vt:lpstr>Selecting Specific Properties -3</vt:lpstr>
      <vt:lpstr>Selecting Specific Properties -4</vt:lpstr>
      <vt:lpstr>Selecting Specific Properties -5</vt:lpstr>
      <vt:lpstr>Selecting Specific Properties -6</vt:lpstr>
      <vt:lpstr>Selecting Specific Properties -7</vt:lpstr>
      <vt:lpstr>Selecting Specific Properties -8</vt:lpstr>
      <vt:lpstr>Selecting Specific Properties – Part 2</vt:lpstr>
      <vt:lpstr>Selecting Specific Properties – Part 2 / 1</vt:lpstr>
      <vt:lpstr>Selecting Specific Properties – Part 2 / 2</vt:lpstr>
      <vt:lpstr>Selecting Specific Properties – Part 2 / 3</vt:lpstr>
      <vt:lpstr>Selecting Specific Properties – Part 2 / 4</vt:lpstr>
      <vt:lpstr>Selecting Specific Properties – Part 2 / 5</vt:lpstr>
      <vt:lpstr>Selecting Specific Properties – Part 2 / 6</vt:lpstr>
      <vt:lpstr>Selecting Specific Properties – Part 2 / 7</vt:lpstr>
      <vt:lpstr>Including Related Entities - 1</vt:lpstr>
      <vt:lpstr>Including Related Entities - 2</vt:lpstr>
      <vt:lpstr>Including Related Entities - 3</vt:lpstr>
      <vt:lpstr>Including Related Entities - 4</vt:lpstr>
      <vt:lpstr>Including Related Entities - 5</vt:lpstr>
      <vt:lpstr>Including Related Entities - 6</vt:lpstr>
      <vt:lpstr>Including Related Entities - 7</vt:lpstr>
      <vt:lpstr>Including Related Entities - 8</vt:lpstr>
      <vt:lpstr>Including Related Entities - 9</vt:lpstr>
      <vt:lpstr>Including Related Entities - 10</vt:lpstr>
      <vt:lpstr>Queries – Ordering Entities</vt:lpstr>
      <vt:lpstr>Orderby</vt:lpstr>
      <vt:lpstr>Orderby</vt:lpstr>
      <vt:lpstr>Orderby</vt:lpstr>
      <vt:lpstr>Orderby</vt:lpstr>
      <vt:lpstr>Orderby</vt:lpstr>
      <vt:lpstr>Orderby</vt:lpstr>
      <vt:lpstr>Paging</vt:lpstr>
      <vt:lpstr>Paging</vt:lpstr>
      <vt:lpstr>Paging</vt:lpstr>
      <vt:lpstr>Paging</vt:lpstr>
      <vt:lpstr>Paging</vt:lpstr>
      <vt:lpstr>Paging</vt:lpstr>
      <vt:lpstr>Paging</vt:lpstr>
      <vt:lpstr>Paging</vt:lpstr>
      <vt:lpstr>Paging</vt:lpstr>
      <vt:lpstr>Paging</vt:lpstr>
      <vt:lpstr>paging</vt:lpstr>
      <vt:lpstr>Paging</vt:lpstr>
      <vt:lpstr>paging</vt:lpstr>
      <vt:lpstr>paging</vt:lpstr>
      <vt:lpstr>filter</vt:lpstr>
      <vt:lpstr>filter</vt:lpstr>
      <vt:lpstr>filter</vt:lpstr>
      <vt:lpstr>filter</vt:lpstr>
      <vt:lpstr>filter</vt:lpstr>
      <vt:lpstr>filter</vt:lpstr>
      <vt:lpstr>filter</vt:lpstr>
      <vt:lpstr>filter</vt:lpstr>
      <vt:lpstr>filter</vt:lpstr>
      <vt:lpstr>Arithmetic operators</vt:lpstr>
      <vt:lpstr>Precedence and grouping operators</vt:lpstr>
      <vt:lpstr>Precedence and grouping operators</vt:lpstr>
      <vt:lpstr>Cannonical functions</vt:lpstr>
      <vt:lpstr>Cannonical functions</vt:lpstr>
      <vt:lpstr>Cannonical functions</vt:lpstr>
      <vt:lpstr>Cannonical functions</vt:lpstr>
      <vt:lpstr>Cannonical functions</vt:lpstr>
      <vt:lpstr>Implict Literal</vt:lpstr>
      <vt:lpstr>Implict Literal - 1</vt:lpstr>
      <vt:lpstr>Implict Literal - 2</vt:lpstr>
      <vt:lpstr>Implict Literal - 3</vt:lpstr>
      <vt:lpstr>Working with Containment Navigation, Custom Functions, Actions and Singletons</vt:lpstr>
      <vt:lpstr>Support Containment Navigation - 1</vt:lpstr>
      <vt:lpstr>Support Containment Navigation - 2</vt:lpstr>
      <vt:lpstr>Support Containment Navigation - 3</vt:lpstr>
      <vt:lpstr>Support Containment Navigation - 3</vt:lpstr>
      <vt:lpstr>Support Containment Navigation - 4</vt:lpstr>
      <vt:lpstr>Support Containment Navigation - 5</vt:lpstr>
      <vt:lpstr>Support Containment Navigation - 6</vt:lpstr>
      <vt:lpstr>Support Containment Navigation - 7</vt:lpstr>
      <vt:lpstr>Manipulating Containment Navigation Properties</vt:lpstr>
      <vt:lpstr>Manipulating Containment Navigation Properties</vt:lpstr>
      <vt:lpstr>Manipulating Containment Navigation Properties</vt:lpstr>
      <vt:lpstr>POST</vt:lpstr>
      <vt:lpstr>PATCH</vt:lpstr>
      <vt:lpstr>GET</vt:lpstr>
      <vt:lpstr>DELETE</vt:lpstr>
      <vt:lpstr>GET</vt:lpstr>
      <vt:lpstr>Supporting a Custom Function</vt:lpstr>
      <vt:lpstr>Check Metadata</vt:lpstr>
      <vt:lpstr>Supporting a custom function</vt:lpstr>
      <vt:lpstr>Supporting a custom function bound to an entity collection</vt:lpstr>
      <vt:lpstr>Supporting a custom function bound to an entity collection</vt:lpstr>
      <vt:lpstr>Supporting a custom function bound to an entity collection</vt:lpstr>
      <vt:lpstr>Supporting a custom function bound to an entity collection</vt:lpstr>
      <vt:lpstr>Supporting a custom function bound to an entity collection</vt:lpstr>
      <vt:lpstr>Supporting an unbound custom function</vt:lpstr>
      <vt:lpstr>Supporting an unbound custom function</vt:lpstr>
      <vt:lpstr>Supporting an unbound custom function</vt:lpstr>
      <vt:lpstr>Supporting an unbound custom function</vt:lpstr>
      <vt:lpstr>Supporting a custom action</vt:lpstr>
      <vt:lpstr>Supporting a custom action</vt:lpstr>
      <vt:lpstr>Supporting a custom action</vt:lpstr>
      <vt:lpstr>Supporting a custom action</vt:lpstr>
      <vt:lpstr>Supporting a custom action</vt:lpstr>
      <vt:lpstr>Supporting a custom bound to an entity collection</vt:lpstr>
      <vt:lpstr>Supporting a custom bound to an entity collection</vt:lpstr>
      <vt:lpstr>Supporting a custom bound to an entity collection</vt:lpstr>
      <vt:lpstr>Supporting an unbound custom action</vt:lpstr>
      <vt:lpstr>Supporting an unbound custom action</vt:lpstr>
      <vt:lpstr>Singleton</vt:lpstr>
      <vt:lpstr>Supporting a singleton</vt:lpstr>
      <vt:lpstr>Manipulating a Singleton</vt:lpstr>
      <vt:lpstr>check</vt:lpstr>
      <vt:lpstr>Working with Derived Types, Open Types and Batch Processing</vt:lpstr>
      <vt:lpstr>Inspect Metadata</vt:lpstr>
      <vt:lpstr>Specialized RecordStore</vt:lpstr>
      <vt:lpstr>SpecializedRecordStore</vt:lpstr>
      <vt:lpstr>Working with derived types</vt:lpstr>
      <vt:lpstr>Working with derived types</vt:lpstr>
      <vt:lpstr>Working with derived types</vt:lpstr>
      <vt:lpstr>Working with derived types</vt:lpstr>
      <vt:lpstr>Querying Derived Types</vt:lpstr>
      <vt:lpstr>Querying Derived Types</vt:lpstr>
      <vt:lpstr>Querying Derived Types</vt:lpstr>
      <vt:lpstr>Querying Data Types</vt:lpstr>
      <vt:lpstr>Querying Data Types</vt:lpstr>
      <vt:lpstr>Querying Data Types</vt:lpstr>
      <vt:lpstr>Querying Data Types</vt:lpstr>
      <vt:lpstr>Manipulating Derived Types</vt:lpstr>
      <vt:lpstr>Manipulating Derived Types</vt:lpstr>
      <vt:lpstr>Manipulating Derived Types</vt:lpstr>
      <vt:lpstr>Manipulating Derived Types</vt:lpstr>
      <vt:lpstr>Manipulating Derived Types</vt:lpstr>
      <vt:lpstr>Manipulating Derived Types</vt:lpstr>
      <vt:lpstr>Manipulating Derived Types</vt:lpstr>
      <vt:lpstr>Manipulating Derived Types</vt:lpstr>
      <vt:lpstr>Manipulating Derived Types</vt:lpstr>
      <vt:lpstr>Open Types</vt:lpstr>
      <vt:lpstr>Open Types</vt:lpstr>
      <vt:lpstr>Open Types</vt:lpstr>
      <vt:lpstr>Open Types</vt:lpstr>
      <vt:lpstr>Open Types</vt:lpstr>
      <vt:lpstr>Open Types</vt:lpstr>
      <vt:lpstr>Open Types</vt:lpstr>
      <vt:lpstr>Open Types</vt:lpstr>
      <vt:lpstr>Open Types - Get</vt:lpstr>
      <vt:lpstr>OPEN TYPES - POST</vt:lpstr>
      <vt:lpstr>HTTP PATCH</vt:lpstr>
      <vt:lpstr>PATCH</vt:lpstr>
      <vt:lpstr>GET</vt:lpstr>
      <vt:lpstr>BATCH PROCESSING</vt:lpstr>
      <vt:lpstr>BATCH PROCESSING</vt:lpstr>
      <vt:lpstr>BATCH PROCESSING</vt:lpstr>
      <vt:lpstr>BATCH PROCESSING</vt:lpstr>
      <vt:lpstr>BATCH PROCESSING - 1</vt:lpstr>
      <vt:lpstr>BATCH PROCESSING - 2</vt:lpstr>
      <vt:lpstr>PowerPoint Presentation</vt:lpstr>
      <vt:lpstr>Consuming an ODATA</vt:lpstr>
      <vt:lpstr>AirVinylClient</vt:lpstr>
      <vt:lpstr>Requesting data with POCOS</vt:lpstr>
      <vt:lpstr>Requesting data with POCOS</vt:lpstr>
      <vt:lpstr>Requesting data with POCOS</vt:lpstr>
      <vt:lpstr>Requesting data with POCOS</vt:lpstr>
      <vt:lpstr>Requesting data with POCOS</vt:lpstr>
      <vt:lpstr>Requesting data with POCOS</vt:lpstr>
      <vt:lpstr>Requesting data with POCOS</vt:lpstr>
      <vt:lpstr>Requesting data with POCOS</vt:lpstr>
      <vt:lpstr>Interacting through POCOS</vt:lpstr>
      <vt:lpstr>AutoGenerated Client</vt:lpstr>
      <vt:lpstr>EXTENSION</vt:lpstr>
      <vt:lpstr>Connected Service - 1</vt:lpstr>
      <vt:lpstr>Connected Service - 2</vt:lpstr>
      <vt:lpstr>Connected Service - 3</vt:lpstr>
      <vt:lpstr>Connected Service - 4</vt:lpstr>
      <vt:lpstr>Connected Service - 5</vt:lpstr>
      <vt:lpstr>Auto generated client</vt:lpstr>
      <vt:lpstr>Auto generated client</vt:lpstr>
      <vt:lpstr>Auto generated client</vt:lpstr>
      <vt:lpstr>Auto generated client</vt:lpstr>
      <vt:lpstr>Auto generated client</vt:lpstr>
      <vt:lpstr>Auto generated client</vt:lpstr>
      <vt:lpstr>BATCH Client</vt:lpstr>
      <vt:lpstr>BATCH Client</vt:lpstr>
      <vt:lpstr>Javascript Clients</vt:lpstr>
      <vt:lpstr>For Node.JS</vt:lpstr>
      <vt:lpstr>For Angular</vt:lpstr>
      <vt:lpstr>Suggested by ODATA team</vt:lpstr>
      <vt:lpstr>Razor Pages</vt:lpstr>
      <vt:lpstr>Create Project</vt:lpstr>
      <vt:lpstr>Razor Pages - Create</vt:lpstr>
      <vt:lpstr>PowerPoint Presentation</vt:lpstr>
      <vt:lpstr>Minification Javascript</vt:lpstr>
      <vt:lpstr>Adding the library</vt:lpstr>
      <vt:lpstr>Reading and Querying data</vt:lpstr>
      <vt:lpstr>Reading and Querying data</vt:lpstr>
      <vt:lpstr>Reading and Querying data</vt:lpstr>
      <vt:lpstr>Reading and Querying data</vt:lpstr>
      <vt:lpstr>Reading and Querying data</vt:lpstr>
      <vt:lpstr>Reading and Querying data</vt:lpstr>
      <vt:lpstr>Manipulating Data</vt:lpstr>
      <vt:lpstr>Manipulating Data</vt:lpstr>
      <vt:lpstr>Manipulating Data</vt:lpstr>
      <vt:lpstr>Manipulating Data</vt:lpstr>
      <vt:lpstr>Manipulating Data</vt:lpstr>
      <vt:lpstr>Manipulating Data</vt:lpstr>
      <vt:lpstr>Manipulating Data</vt:lpstr>
      <vt:lpstr>Mainpulation of Data</vt:lpstr>
    </vt:vector>
  </TitlesOfParts>
  <Company>Thermo Fisher Scientific,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Kandula, Sandeep</dc:creator>
  <cp:lastModifiedBy>Kandula, Sandeep</cp:lastModifiedBy>
  <cp:revision>271</cp:revision>
  <dcterms:created xsi:type="dcterms:W3CDTF">2024-02-21T11:59:05Z</dcterms:created>
  <dcterms:modified xsi:type="dcterms:W3CDTF">2024-03-29T11:45:56Z</dcterms:modified>
</cp:coreProperties>
</file>